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slideLayouts/slideLayout32.xml" ContentType="application/vnd.openxmlformats-officedocument.presentationml.slideLayout+xml"/>
  <Override PartName="/ppt/theme/theme14.xml" ContentType="application/vnd.openxmlformats-officedocument.theme+xml"/>
  <Override PartName="/ppt/slideLayouts/slideLayout33.xml" ContentType="application/vnd.openxmlformats-officedocument.presentationml.slideLayout+xml"/>
  <Override PartName="/ppt/theme/theme15.xml" ContentType="application/vnd.openxmlformats-officedocument.theme+xml"/>
  <Override PartName="/ppt/slideLayouts/slideLayout3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slideLayouts/slideLayout35.xml" ContentType="application/vnd.openxmlformats-officedocument.presentationml.slideLayout+xml"/>
  <Override PartName="/ppt/theme/theme1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9.xml" ContentType="application/vnd.openxmlformats-officedocument.theme+xml"/>
  <Override PartName="/ppt/slideLayouts/slideLayout38.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4045" r:id="rId2"/>
    <p:sldMasterId id="2147484047" r:id="rId3"/>
    <p:sldMasterId id="2147484049" r:id="rId4"/>
    <p:sldMasterId id="2147484051" r:id="rId5"/>
    <p:sldMasterId id="2147484053" r:id="rId6"/>
    <p:sldMasterId id="2147484055" r:id="rId7"/>
    <p:sldMasterId id="2147484057" r:id="rId8"/>
    <p:sldMasterId id="2147484059" r:id="rId9"/>
    <p:sldMasterId id="2147484061" r:id="rId10"/>
    <p:sldMasterId id="2147484063" r:id="rId11"/>
    <p:sldMasterId id="2147484065" r:id="rId12"/>
    <p:sldMasterId id="2147484067" r:id="rId13"/>
    <p:sldMasterId id="2147484069" r:id="rId14"/>
    <p:sldMasterId id="2147484071" r:id="rId15"/>
    <p:sldMasterId id="2147484073" r:id="rId16"/>
    <p:sldMasterId id="2147484075" r:id="rId17"/>
    <p:sldMasterId id="2147484077" r:id="rId18"/>
    <p:sldMasterId id="2147484079" r:id="rId19"/>
    <p:sldMasterId id="2147484083" r:id="rId20"/>
  </p:sldMasterIdLst>
  <p:notesMasterIdLst>
    <p:notesMasterId r:id="rId48"/>
  </p:notesMasterIdLst>
  <p:sldIdLst>
    <p:sldId id="256" r:id="rId21"/>
    <p:sldId id="353" r:id="rId22"/>
    <p:sldId id="258" r:id="rId23"/>
    <p:sldId id="302" r:id="rId24"/>
    <p:sldId id="332" r:id="rId25"/>
    <p:sldId id="333" r:id="rId26"/>
    <p:sldId id="343" r:id="rId27"/>
    <p:sldId id="334" r:id="rId28"/>
    <p:sldId id="335" r:id="rId29"/>
    <p:sldId id="336" r:id="rId30"/>
    <p:sldId id="337" r:id="rId31"/>
    <p:sldId id="272" r:id="rId32"/>
    <p:sldId id="350" r:id="rId33"/>
    <p:sldId id="328" r:id="rId34"/>
    <p:sldId id="309" r:id="rId35"/>
    <p:sldId id="321" r:id="rId36"/>
    <p:sldId id="352" r:id="rId37"/>
    <p:sldId id="349" r:id="rId38"/>
    <p:sldId id="348" r:id="rId39"/>
    <p:sldId id="324" r:id="rId40"/>
    <p:sldId id="325" r:id="rId41"/>
    <p:sldId id="326" r:id="rId42"/>
    <p:sldId id="281" r:id="rId43"/>
    <p:sldId id="342" r:id="rId44"/>
    <p:sldId id="344" r:id="rId45"/>
    <p:sldId id="346" r:id="rId46"/>
    <p:sldId id="292" r:id="rId47"/>
  </p:sldIdLst>
  <p:sldSz cx="9144000" cy="5143500" type="screen16x9"/>
  <p:notesSz cx="6858000" cy="9144000"/>
  <p:defaultTextStyle>
    <a:defPPr>
      <a:defRPr lang="en-US"/>
    </a:defPPr>
    <a:lvl1pPr algn="l" defTabSz="455366"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5366" algn="l" defTabSz="455366"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0958" algn="l" defTabSz="455366"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66398" algn="l" defTabSz="455366"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1914" algn="l" defTabSz="455366"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77279" algn="l" defTabSz="910958"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32679" algn="l" defTabSz="910958"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188202" algn="l" defTabSz="910958"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43663" algn="l" defTabSz="910958"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0CA"/>
    <a:srgbClr val="E8F1E7"/>
    <a:srgbClr val="E7EAF0"/>
    <a:srgbClr val="00B0DA"/>
    <a:srgbClr val="00586D"/>
    <a:srgbClr val="006600"/>
    <a:srgbClr val="CCFFCC"/>
    <a:srgbClr val="FFCC99"/>
    <a:srgbClr val="A50021"/>
    <a:srgbClr val="F04E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47" autoAdjust="0"/>
    <p:restoredTop sz="94689"/>
  </p:normalViewPr>
  <p:slideViewPr>
    <p:cSldViewPr snapToGrid="0" snapToObjects="1">
      <p:cViewPr>
        <p:scale>
          <a:sx n="100" d="100"/>
          <a:sy n="100" d="100"/>
        </p:scale>
        <p:origin x="1200" y="294"/>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microsoft.com/office/2015/10/relationships/revisionInfo" Target="revisionInfo.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20.xml"/><Relationship Id="rId41"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E4F05FCC-AC30-4A2E-A5D6-04444D5BC99C}" type="datetimeFigureOut">
              <a:rPr lang="en-GB"/>
              <a:pPr>
                <a:defRPr/>
              </a:pPr>
              <a:t>27/01/2018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8271FB0E-8039-4D15-9DE4-CDBB8A8356A9}" type="slidenum">
              <a:rPr lang="en-GB"/>
              <a:pPr>
                <a:defRPr/>
              </a:pPr>
              <a:t>‹#›</a:t>
            </a:fld>
            <a:endParaRPr lang="en-GB"/>
          </a:p>
        </p:txBody>
      </p:sp>
    </p:spTree>
    <p:extLst>
      <p:ext uri="{BB962C8B-B14F-4D97-AF65-F5344CB8AC3E}">
        <p14:creationId xmlns:p14="http://schemas.microsoft.com/office/powerpoint/2010/main" val="28486502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5366" algn="l" rtl="0" fontAlgn="base">
      <a:spcBef>
        <a:spcPct val="30000"/>
      </a:spcBef>
      <a:spcAft>
        <a:spcPct val="0"/>
      </a:spcAft>
      <a:defRPr sz="1200" kern="1200">
        <a:solidFill>
          <a:schemeClr val="tx1"/>
        </a:solidFill>
        <a:latin typeface="+mn-lt"/>
        <a:ea typeface="+mn-ea"/>
        <a:cs typeface="+mn-cs"/>
      </a:defRPr>
    </a:lvl2pPr>
    <a:lvl3pPr marL="910958" algn="l" rtl="0" fontAlgn="base">
      <a:spcBef>
        <a:spcPct val="30000"/>
      </a:spcBef>
      <a:spcAft>
        <a:spcPct val="0"/>
      </a:spcAft>
      <a:defRPr sz="1200" kern="1200">
        <a:solidFill>
          <a:schemeClr val="tx1"/>
        </a:solidFill>
        <a:latin typeface="+mn-lt"/>
        <a:ea typeface="+mn-ea"/>
        <a:cs typeface="+mn-cs"/>
      </a:defRPr>
    </a:lvl3pPr>
    <a:lvl4pPr marL="1366398" algn="l" rtl="0" fontAlgn="base">
      <a:spcBef>
        <a:spcPct val="30000"/>
      </a:spcBef>
      <a:spcAft>
        <a:spcPct val="0"/>
      </a:spcAft>
      <a:defRPr sz="1200" kern="1200">
        <a:solidFill>
          <a:schemeClr val="tx1"/>
        </a:solidFill>
        <a:latin typeface="+mn-lt"/>
        <a:ea typeface="+mn-ea"/>
        <a:cs typeface="+mn-cs"/>
      </a:defRPr>
    </a:lvl4pPr>
    <a:lvl5pPr marL="1821914" algn="l" rtl="0" fontAlgn="base">
      <a:spcBef>
        <a:spcPct val="30000"/>
      </a:spcBef>
      <a:spcAft>
        <a:spcPct val="0"/>
      </a:spcAft>
      <a:defRPr sz="1200" kern="1200">
        <a:solidFill>
          <a:schemeClr val="tx1"/>
        </a:solidFill>
        <a:latin typeface="+mn-lt"/>
        <a:ea typeface="+mn-ea"/>
        <a:cs typeface="+mn-cs"/>
      </a:defRPr>
    </a:lvl5pPr>
    <a:lvl6pPr marL="2277279" algn="l" defTabSz="910958" rtl="0" eaLnBrk="1" latinLnBrk="0" hangingPunct="1">
      <a:defRPr sz="1200" kern="1200">
        <a:solidFill>
          <a:schemeClr val="tx1"/>
        </a:solidFill>
        <a:latin typeface="+mn-lt"/>
        <a:ea typeface="+mn-ea"/>
        <a:cs typeface="+mn-cs"/>
      </a:defRPr>
    </a:lvl6pPr>
    <a:lvl7pPr marL="2732679" algn="l" defTabSz="910958" rtl="0" eaLnBrk="1" latinLnBrk="0" hangingPunct="1">
      <a:defRPr sz="1200" kern="1200">
        <a:solidFill>
          <a:schemeClr val="tx1"/>
        </a:solidFill>
        <a:latin typeface="+mn-lt"/>
        <a:ea typeface="+mn-ea"/>
        <a:cs typeface="+mn-cs"/>
      </a:defRPr>
    </a:lvl7pPr>
    <a:lvl8pPr marL="3188202" algn="l" defTabSz="910958" rtl="0" eaLnBrk="1" latinLnBrk="0" hangingPunct="1">
      <a:defRPr sz="1200" kern="1200">
        <a:solidFill>
          <a:schemeClr val="tx1"/>
        </a:solidFill>
        <a:latin typeface="+mn-lt"/>
        <a:ea typeface="+mn-ea"/>
        <a:cs typeface="+mn-cs"/>
      </a:defRPr>
    </a:lvl8pPr>
    <a:lvl9pPr marL="3643663" algn="l" defTabSz="91095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65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180968" marR="0" lvl="0" indent="-180968" defTabSz="457200" eaLnBrk="1" fontAlgn="auto" latinLnBrk="0" hangingPunct="1">
              <a:lnSpc>
                <a:spcPct val="100000"/>
              </a:lnSpc>
              <a:spcBef>
                <a:spcPts val="0"/>
              </a:spcBef>
              <a:spcAft>
                <a:spcPts val="0"/>
              </a:spcAft>
              <a:buClrTx/>
              <a:buSzTx/>
              <a:buFont typeface=".AppleSystemUIFont" charset="-120"/>
              <a:buNone/>
              <a:tabLst/>
              <a:defRPr/>
            </a:pPr>
            <a:endParaRPr lang="x-none" altLang="x-none" dirty="0">
              <a:ea typeface="MS PGothic" charset="-128"/>
              <a:cs typeface="ＭＳ Ｐゴシック" charset="-128"/>
            </a:endParaRPr>
          </a:p>
        </p:txBody>
      </p:sp>
      <p:sp>
        <p:nvSpPr>
          <p:cNvPr id="165891"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704AAC89-A67B-A245-9E1F-3DAC931B3CEE}" type="slidenum">
              <a:rPr lang="en-US" altLang="x-none">
                <a:solidFill>
                  <a:srgbClr val="000000"/>
                </a:solidFill>
                <a:latin typeface="Calibri" charset="0"/>
                <a:cs typeface="IBM Plex Sans Regular" charset="0"/>
              </a:rPr>
              <a:pPr/>
              <a:t>2</a:t>
            </a:fld>
            <a:endParaRPr lang="en-US" altLang="x-none" dirty="0">
              <a:solidFill>
                <a:srgbClr val="000000"/>
              </a:solidFill>
              <a:latin typeface="Calibri" charset="0"/>
              <a:cs typeface="IBM Plex Sans Regular" charset="0"/>
            </a:endParaRPr>
          </a:p>
        </p:txBody>
      </p:sp>
    </p:spTree>
    <p:extLst>
      <p:ext uri="{BB962C8B-B14F-4D97-AF65-F5344CB8AC3E}">
        <p14:creationId xmlns:p14="http://schemas.microsoft.com/office/powerpoint/2010/main" val="35410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861F704-7EB4-4FD0-BD82-8EF435C5B93C}"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405707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271FB0E-8039-4D15-9DE4-CDBB8A8356A9}" type="slidenum">
              <a:rPr lang="en-GB" smtClean="0"/>
              <a:pPr>
                <a:defRPr/>
              </a:pPr>
              <a:t>14</a:t>
            </a:fld>
            <a:endParaRPr lang="en-GB"/>
          </a:p>
        </p:txBody>
      </p:sp>
    </p:spTree>
    <p:extLst>
      <p:ext uri="{BB962C8B-B14F-4D97-AF65-F5344CB8AC3E}">
        <p14:creationId xmlns:p14="http://schemas.microsoft.com/office/powerpoint/2010/main" val="4052401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3E129C0-9173-4CF5-AE38-899FB6D29B4B}" type="slidenum">
              <a:rPr lang="en-US" altLang="en-US">
                <a:solidFill>
                  <a:srgbClr val="000000"/>
                </a:solidFill>
              </a:rPr>
              <a:pPr>
                <a:defRPr/>
              </a:pPr>
              <a:t>19</a:t>
            </a:fld>
            <a:endParaRPr lang="en-US" altLang="en-US">
              <a:solidFill>
                <a:srgbClr val="000000"/>
              </a:solidFill>
            </a:endParaRPr>
          </a:p>
        </p:txBody>
      </p:sp>
    </p:spTree>
    <p:extLst>
      <p:ext uri="{BB962C8B-B14F-4D97-AF65-F5344CB8AC3E}">
        <p14:creationId xmlns:p14="http://schemas.microsoft.com/office/powerpoint/2010/main" val="375825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271FB0E-8039-4D15-9DE4-CDBB8A8356A9}" type="slidenum">
              <a:rPr lang="en-GB" smtClean="0"/>
              <a:pPr>
                <a:defRPr/>
              </a:pPr>
              <a:t>21</a:t>
            </a:fld>
            <a:endParaRPr lang="en-GB"/>
          </a:p>
        </p:txBody>
      </p:sp>
    </p:spTree>
    <p:extLst>
      <p:ext uri="{BB962C8B-B14F-4D97-AF65-F5344CB8AC3E}">
        <p14:creationId xmlns:p14="http://schemas.microsoft.com/office/powerpoint/2010/main" val="31683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271FB0E-8039-4D15-9DE4-CDBB8A8356A9}" type="slidenum">
              <a:rPr lang="en-GB" smtClean="0"/>
              <a:pPr>
                <a:defRPr/>
              </a:pPr>
              <a:t>22</a:t>
            </a:fld>
            <a:endParaRPr lang="en-GB"/>
          </a:p>
        </p:txBody>
      </p:sp>
    </p:spTree>
    <p:extLst>
      <p:ext uri="{BB962C8B-B14F-4D97-AF65-F5344CB8AC3E}">
        <p14:creationId xmlns:p14="http://schemas.microsoft.com/office/powerpoint/2010/main" val="2150912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8271FB0E-8039-4D15-9DE4-CDBB8A8356A9}" type="slidenum">
              <a:rPr lang="en-GB" smtClean="0"/>
              <a:pPr>
                <a:defRPr/>
              </a:pPr>
              <a:t>27</a:t>
            </a:fld>
            <a:endParaRPr lang="en-GB"/>
          </a:p>
        </p:txBody>
      </p:sp>
    </p:spTree>
    <p:extLst>
      <p:ext uri="{BB962C8B-B14F-4D97-AF65-F5344CB8AC3E}">
        <p14:creationId xmlns:p14="http://schemas.microsoft.com/office/powerpoint/2010/main" val="4288623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50"/>
            <a:ext cx="91440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3850" y="4537076"/>
            <a:ext cx="723900"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13658" y="1524932"/>
            <a:ext cx="7772400" cy="1102519"/>
          </a:xfrm>
        </p:spPr>
        <p:txBody>
          <a:bodyPr anchor="b">
            <a:normAutofit/>
          </a:bodyPr>
          <a:lstStyle>
            <a:lvl1pPr algn="l">
              <a:lnSpc>
                <a:spcPct val="90000"/>
              </a:lnSpc>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82778" y="3178903"/>
            <a:ext cx="7419238" cy="892638"/>
          </a:xfrm>
        </p:spPr>
        <p:txBody>
          <a:bodyPr>
            <a:normAutofit/>
          </a:bodyPr>
          <a:lstStyle>
            <a:lvl1pPr marL="0" indent="0" algn="l">
              <a:lnSpc>
                <a:spcPct val="70000"/>
              </a:lnSpc>
              <a:buNone/>
              <a:defRPr sz="1600">
                <a:solidFill>
                  <a:schemeClr val="bg1"/>
                </a:solidFill>
              </a:defRPr>
            </a:lvl1pPr>
            <a:lvl2pPr marL="455366" indent="0" algn="ctr">
              <a:buNone/>
              <a:defRPr>
                <a:solidFill>
                  <a:schemeClr val="tx1">
                    <a:tint val="75000"/>
                  </a:schemeClr>
                </a:solidFill>
              </a:defRPr>
            </a:lvl2pPr>
            <a:lvl3pPr marL="910958" indent="0" algn="ctr">
              <a:buNone/>
              <a:defRPr>
                <a:solidFill>
                  <a:schemeClr val="tx1">
                    <a:tint val="75000"/>
                  </a:schemeClr>
                </a:solidFill>
              </a:defRPr>
            </a:lvl3pPr>
            <a:lvl4pPr marL="1366398" indent="0" algn="ctr">
              <a:buNone/>
              <a:defRPr>
                <a:solidFill>
                  <a:schemeClr val="tx1">
                    <a:tint val="75000"/>
                  </a:schemeClr>
                </a:solidFill>
              </a:defRPr>
            </a:lvl4pPr>
            <a:lvl5pPr marL="1821914" indent="0" algn="ctr">
              <a:buNone/>
              <a:defRPr>
                <a:solidFill>
                  <a:schemeClr val="tx1">
                    <a:tint val="75000"/>
                  </a:schemeClr>
                </a:solidFill>
              </a:defRPr>
            </a:lvl5pPr>
            <a:lvl6pPr marL="2277279" indent="0" algn="ctr">
              <a:buNone/>
              <a:defRPr>
                <a:solidFill>
                  <a:schemeClr val="tx1">
                    <a:tint val="75000"/>
                  </a:schemeClr>
                </a:solidFill>
              </a:defRPr>
            </a:lvl6pPr>
            <a:lvl7pPr marL="2732679" indent="0" algn="ctr">
              <a:buNone/>
              <a:defRPr>
                <a:solidFill>
                  <a:schemeClr val="tx1">
                    <a:tint val="75000"/>
                  </a:schemeClr>
                </a:solidFill>
              </a:defRPr>
            </a:lvl7pPr>
            <a:lvl8pPr marL="3188202" indent="0" algn="ctr">
              <a:buNone/>
              <a:defRPr>
                <a:solidFill>
                  <a:schemeClr val="tx1">
                    <a:tint val="75000"/>
                  </a:schemeClr>
                </a:solidFill>
              </a:defRPr>
            </a:lvl8pPr>
            <a:lvl9pPr marL="3643663" indent="0" algn="ctr">
              <a:buNone/>
              <a:defRPr>
                <a:solidFill>
                  <a:schemeClr val="tx1">
                    <a:tint val="75000"/>
                  </a:schemeClr>
                </a:solidFill>
              </a:defRPr>
            </a:lvl9pPr>
          </a:lstStyle>
          <a:p>
            <a:r>
              <a:rPr lang="en-US" dirty="0"/>
              <a:t>Click to edit Master subtitle style</a:t>
            </a:r>
          </a:p>
        </p:txBody>
      </p:sp>
      <p:sp>
        <p:nvSpPr>
          <p:cNvPr id="6" name="Footer Placeholder 4"/>
          <p:cNvSpPr>
            <a:spLocks noGrp="1"/>
          </p:cNvSpPr>
          <p:nvPr>
            <p:ph type="ftr" sz="quarter" idx="10"/>
          </p:nvPr>
        </p:nvSpPr>
        <p:spPr>
          <a:xfrm>
            <a:off x="5997575" y="4667250"/>
            <a:ext cx="2895600" cy="274638"/>
          </a:xfrm>
          <a:prstGeom prst="rect">
            <a:avLst/>
          </a:prstGeom>
        </p:spPr>
        <p:txBody>
          <a:bodyPr vert="horz" wrap="square" lIns="89203" tIns="44601" rIns="89203" bIns="44601" numCol="1" anchor="t" anchorCtr="0" compatLnSpc="1">
            <a:prstTxWarp prst="textNoShape">
              <a:avLst/>
            </a:prstTxWarp>
          </a:bodyPr>
          <a:lstStyle>
            <a:lvl1pPr algn="r" eaLnBrk="1" hangingPunct="1">
              <a:defRPr sz="800"/>
            </a:lvl1pPr>
          </a:lstStyle>
          <a:p>
            <a:pPr>
              <a:defRPr/>
            </a:pPr>
            <a:r>
              <a:rPr lang="en-US"/>
              <a:t>© 2014 IBM Corporation</a:t>
            </a:r>
          </a:p>
        </p:txBody>
      </p:sp>
    </p:spTree>
    <p:extLst>
      <p:ext uri="{BB962C8B-B14F-4D97-AF65-F5344CB8AC3E}">
        <p14:creationId xmlns:p14="http://schemas.microsoft.com/office/powerpoint/2010/main" val="2145149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blue 02">
    <p:spTree>
      <p:nvGrpSpPr>
        <p:cNvPr id="1" name=""/>
        <p:cNvGrpSpPr/>
        <p:nvPr/>
      </p:nvGrpSpPr>
      <p:grpSpPr>
        <a:xfrm>
          <a:off x="0" y="0"/>
          <a:ext cx="0" cy="0"/>
          <a:chOff x="0" y="0"/>
          <a:chExt cx="0" cy="0"/>
        </a:xfrm>
      </p:grpSpPr>
      <p:sp>
        <p:nvSpPr>
          <p:cNvPr id="4" name="Rectangle 3"/>
          <p:cNvSpPr/>
          <p:nvPr userDrawn="1"/>
        </p:nvSpPr>
        <p:spPr>
          <a:xfrm>
            <a:off x="153" y="1816253"/>
            <a:ext cx="1514475" cy="151606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cxnSp>
        <p:nvCxnSpPr>
          <p:cNvPr id="5" name="Straight Connector 4"/>
          <p:cNvCxnSpPr/>
          <p:nvPr userDrawn="1"/>
        </p:nvCxnSpPr>
        <p:spPr>
          <a:xfrm>
            <a:off x="2005013" y="385763"/>
            <a:ext cx="1524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01520" y="459727"/>
            <a:ext cx="6685280" cy="225029"/>
          </a:xfrm>
        </p:spPr>
        <p:txBody>
          <a:bodyPr>
            <a:normAutofit/>
          </a:bodyPr>
          <a:lstStyle>
            <a:lvl1pPr algn="l">
              <a:defRPr sz="1400" b="1">
                <a:solidFill>
                  <a:schemeClr val="bg1">
                    <a:lumMod val="50000"/>
                  </a:schemeClr>
                </a:solidFill>
              </a:defRPr>
            </a:lvl1pPr>
          </a:lstStyle>
          <a:p>
            <a:r>
              <a:rPr lang="en-US" dirty="0"/>
              <a:t>Click to edit Master title style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2344" t="36461" r="1096" b="35843"/>
          <a:stretch/>
        </p:blipFill>
        <p:spPr>
          <a:xfrm>
            <a:off x="369611" y="2169940"/>
            <a:ext cx="775252" cy="808382"/>
          </a:xfrm>
          <a:prstGeom prst="rect">
            <a:avLst/>
          </a:prstGeom>
        </p:spPr>
      </p:pic>
      <p:sp>
        <p:nvSpPr>
          <p:cNvPr id="9"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10" name="Picture 46" descr="blue-tri-color-logo"/>
          <p:cNvPicPr>
            <a:picLocks noChangeAspect="1" noChangeArrowheads="1"/>
          </p:cNvPicPr>
          <p:nvPr userDrawn="1"/>
        </p:nvPicPr>
        <p:blipFill>
          <a:blip r:embed="rId3"/>
          <a:srcRect/>
          <a:stretch>
            <a:fillRect/>
          </a:stretch>
        </p:blipFill>
        <p:spPr bwMode="auto">
          <a:xfrm>
            <a:off x="323533" y="4526623"/>
            <a:ext cx="728027" cy="311734"/>
          </a:xfrm>
          <a:prstGeom prst="rect">
            <a:avLst/>
          </a:prstGeom>
          <a:noFill/>
          <a:ln w="9525">
            <a:noFill/>
            <a:miter lim="800000"/>
            <a:headEnd/>
            <a:tailEnd/>
          </a:ln>
        </p:spPr>
      </p:pic>
      <p:sp>
        <p:nvSpPr>
          <p:cNvPr id="11" name="Content Placeholder 2"/>
          <p:cNvSpPr>
            <a:spLocks noGrp="1"/>
          </p:cNvSpPr>
          <p:nvPr>
            <p:ph idx="1"/>
          </p:nvPr>
        </p:nvSpPr>
        <p:spPr>
          <a:xfrm>
            <a:off x="2001520" y="1097280"/>
            <a:ext cx="6685280" cy="2223769"/>
          </a:xfrm>
        </p:spPr>
        <p:txBody>
          <a:bodyPr>
            <a:normAutofit/>
          </a:bodyPr>
          <a:lstStyle>
            <a:lvl1pPr marL="0" indent="0">
              <a:lnSpc>
                <a:spcPct val="100000"/>
              </a:lnSpc>
              <a:buNone/>
              <a:defRPr sz="2000"/>
            </a:lvl1pPr>
          </a:lstStyle>
          <a:p>
            <a:pPr lvl="0"/>
            <a:r>
              <a:rPr lang="en-US" dirty="0"/>
              <a:t>Click to edit Master text styles</a:t>
            </a:r>
          </a:p>
        </p:txBody>
      </p:sp>
    </p:spTree>
    <p:extLst>
      <p:ext uri="{BB962C8B-B14F-4D97-AF65-F5344CB8AC3E}">
        <p14:creationId xmlns:p14="http://schemas.microsoft.com/office/powerpoint/2010/main" val="2406305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blue 02">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r="25858"/>
          <a:stretch/>
        </p:blipFill>
        <p:spPr>
          <a:xfrm>
            <a:off x="153" y="1816957"/>
            <a:ext cx="1510453" cy="1515206"/>
          </a:xfrm>
          <a:prstGeom prst="rect">
            <a:avLst/>
          </a:prstGeom>
        </p:spPr>
      </p:pic>
      <p:cxnSp>
        <p:nvCxnSpPr>
          <p:cNvPr id="5" name="Straight Connector 4"/>
          <p:cNvCxnSpPr/>
          <p:nvPr userDrawn="1"/>
        </p:nvCxnSpPr>
        <p:spPr>
          <a:xfrm>
            <a:off x="2005013" y="385763"/>
            <a:ext cx="152400" cy="0"/>
          </a:xfrm>
          <a:prstGeom prst="line">
            <a:avLst/>
          </a:prstGeom>
          <a:ln>
            <a:solidFill>
              <a:schemeClr val="accent3">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7477" y="2176616"/>
            <a:ext cx="1255713"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01520" y="459727"/>
            <a:ext cx="6685280" cy="225029"/>
          </a:xfrm>
        </p:spPr>
        <p:txBody>
          <a:bodyPr>
            <a:normAutofit/>
          </a:bodyPr>
          <a:lstStyle>
            <a:lvl1pPr algn="l">
              <a:defRPr sz="1400" b="1">
                <a:solidFill>
                  <a:schemeClr val="accent3">
                    <a:lumMod val="50000"/>
                  </a:schemeClr>
                </a:solidFill>
              </a:defRPr>
            </a:lvl1pPr>
          </a:lstStyle>
          <a:p>
            <a:r>
              <a:rPr lang="en-US" dirty="0"/>
              <a:t>Click to edit Master title style</a:t>
            </a:r>
          </a:p>
        </p:txBody>
      </p:sp>
      <p:sp>
        <p:nvSpPr>
          <p:cNvPr id="3" name="Content Placeholder 2"/>
          <p:cNvSpPr>
            <a:spLocks noGrp="1"/>
          </p:cNvSpPr>
          <p:nvPr>
            <p:ph idx="1"/>
          </p:nvPr>
        </p:nvSpPr>
        <p:spPr>
          <a:xfrm>
            <a:off x="2001520" y="2255910"/>
            <a:ext cx="6685280" cy="777241"/>
          </a:xfrm>
        </p:spPr>
        <p:txBody>
          <a:bodyPr>
            <a:normAutofit/>
          </a:bodyPr>
          <a:lstStyle>
            <a:lvl1pPr marL="0" indent="0">
              <a:buNone/>
              <a:defRPr sz="2000"/>
            </a:lvl1pPr>
          </a:lstStyle>
          <a:p>
            <a:pPr lvl="0"/>
            <a:r>
              <a:rPr lang="en-US" dirty="0"/>
              <a:t>Click to edit Master text styles</a:t>
            </a:r>
          </a:p>
        </p:txBody>
      </p:sp>
      <p:sp>
        <p:nvSpPr>
          <p:cNvPr id="13"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14" name="Picture 46" descr="blue-tri-color-logo"/>
          <p:cNvPicPr>
            <a:picLocks noChangeAspect="1" noChangeArrowheads="1"/>
          </p:cNvPicPr>
          <p:nvPr userDrawn="1"/>
        </p:nvPicPr>
        <p:blipFill>
          <a:blip r:embed="rId4"/>
          <a:srcRect/>
          <a:stretch>
            <a:fillRect/>
          </a:stretch>
        </p:blipFill>
        <p:spPr bwMode="auto">
          <a:xfrm>
            <a:off x="323533" y="4526623"/>
            <a:ext cx="728027" cy="311734"/>
          </a:xfrm>
          <a:prstGeom prst="rect">
            <a:avLst/>
          </a:prstGeom>
          <a:noFill/>
          <a:ln w="9525">
            <a:noFill/>
            <a:miter lim="800000"/>
            <a:headEnd/>
            <a:tailEnd/>
          </a:ln>
        </p:spPr>
      </p:pic>
    </p:spTree>
    <p:extLst>
      <p:ext uri="{BB962C8B-B14F-4D97-AF65-F5344CB8AC3E}">
        <p14:creationId xmlns:p14="http://schemas.microsoft.com/office/powerpoint/2010/main" val="2178950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red">
    <p:spTree>
      <p:nvGrpSpPr>
        <p:cNvPr id="1" name=""/>
        <p:cNvGrpSpPr/>
        <p:nvPr/>
      </p:nvGrpSpPr>
      <p:grpSpPr>
        <a:xfrm>
          <a:off x="0" y="0"/>
          <a:ext cx="0" cy="0"/>
          <a:chOff x="0" y="0"/>
          <a:chExt cx="0" cy="0"/>
        </a:xfrm>
      </p:grpSpPr>
      <p:cxnSp>
        <p:nvCxnSpPr>
          <p:cNvPr id="4" name="Straight Connector 3"/>
          <p:cNvCxnSpPr/>
          <p:nvPr userDrawn="1"/>
        </p:nvCxnSpPr>
        <p:spPr>
          <a:xfrm>
            <a:off x="2005013" y="406400"/>
            <a:ext cx="152400" cy="0"/>
          </a:xfrm>
          <a:prstGeom prst="line">
            <a:avLst/>
          </a:prstGeom>
          <a:ln>
            <a:solidFill>
              <a:srgbClr val="00206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01520" y="481538"/>
            <a:ext cx="6685280" cy="225029"/>
          </a:xfrm>
        </p:spPr>
        <p:txBody>
          <a:bodyPr>
            <a:normAutofit/>
          </a:bodyPr>
          <a:lstStyle>
            <a:lvl1pPr algn="l">
              <a:defRPr sz="1400" b="1">
                <a:solidFill>
                  <a:srgbClr val="002060"/>
                </a:solidFill>
              </a:defRPr>
            </a:lvl1pPr>
          </a:lstStyle>
          <a:p>
            <a:r>
              <a:rPr lang="en-US" dirty="0"/>
              <a:t>Click to edit Master title style</a:t>
            </a:r>
          </a:p>
        </p:txBody>
      </p:sp>
      <p:sp>
        <p:nvSpPr>
          <p:cNvPr id="7" name="Rectangle 6"/>
          <p:cNvSpPr/>
          <p:nvPr userDrawn="1"/>
        </p:nvSpPr>
        <p:spPr>
          <a:xfrm>
            <a:off x="153" y="1811339"/>
            <a:ext cx="1509713" cy="1509712"/>
          </a:xfrm>
          <a:prstGeom prst="rect">
            <a:avLst/>
          </a:prstGeom>
          <a:solidFill>
            <a:srgbClr val="002060"/>
          </a:solidFill>
          <a:ln>
            <a:solidFill>
              <a:srgbClr val="002060"/>
            </a:solidFill>
          </a:ln>
        </p:spPr>
        <p:style>
          <a:lnRef idx="2">
            <a:schemeClr val="dk1"/>
          </a:lnRef>
          <a:fillRef idx="1">
            <a:schemeClr val="lt1"/>
          </a:fillRef>
          <a:effectRef idx="0">
            <a:schemeClr val="dk1"/>
          </a:effectRef>
          <a:fontRef idx="minor">
            <a:schemeClr val="dk1"/>
          </a:fontRef>
        </p:style>
        <p:txBody>
          <a:bodyPr lIns="89203" tIns="44601" rIns="89203" bIns="44601" rtlCol="0" anchor="ctr"/>
          <a:lstStyle/>
          <a:p>
            <a:pPr algn="ctr"/>
            <a:endParaRPr lang="en-GB"/>
          </a:p>
        </p:txBody>
      </p:sp>
      <p:sp>
        <p:nvSpPr>
          <p:cNvPr id="9" name="Content Placeholder 2"/>
          <p:cNvSpPr>
            <a:spLocks noGrp="1"/>
          </p:cNvSpPr>
          <p:nvPr>
            <p:ph idx="1"/>
          </p:nvPr>
        </p:nvSpPr>
        <p:spPr>
          <a:xfrm>
            <a:off x="2001520" y="1097280"/>
            <a:ext cx="6685280" cy="2223769"/>
          </a:xfrm>
        </p:spPr>
        <p:txBody>
          <a:bodyPr>
            <a:normAutofit/>
          </a:bodyPr>
          <a:lstStyle>
            <a:lvl1pPr marL="0" indent="0">
              <a:lnSpc>
                <a:spcPct val="100000"/>
              </a:lnSpc>
              <a:buNone/>
              <a:defRPr sz="2000"/>
            </a:lvl1pPr>
          </a:lstStyle>
          <a:p>
            <a:pPr lvl="0"/>
            <a:r>
              <a:rPr lang="en-US" dirty="0"/>
              <a:t>Click to edit Master text styles</a:t>
            </a:r>
          </a:p>
        </p:txBody>
      </p:sp>
      <p:sp>
        <p:nvSpPr>
          <p:cNvPr id="10"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11" name="Picture 46" descr="blue-tri-color-logo"/>
          <p:cNvPicPr>
            <a:picLocks noChangeAspect="1" noChangeArrowheads="1"/>
          </p:cNvPicPr>
          <p:nvPr userDrawn="1"/>
        </p:nvPicPr>
        <p:blipFill>
          <a:blip r:embed="rId2"/>
          <a:srcRect/>
          <a:stretch>
            <a:fillRect/>
          </a:stretch>
        </p:blipFill>
        <p:spPr bwMode="auto">
          <a:xfrm>
            <a:off x="323533" y="4526623"/>
            <a:ext cx="728027" cy="311734"/>
          </a:xfrm>
          <a:prstGeom prst="rect">
            <a:avLst/>
          </a:prstGeom>
          <a:noFill/>
          <a:ln w="9525">
            <a:noFill/>
            <a:miter lim="800000"/>
            <a:headEnd/>
            <a:tailEnd/>
          </a:ln>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68634" t="70977" r="-1866" b="-253"/>
          <a:stretch/>
        </p:blipFill>
        <p:spPr>
          <a:xfrm>
            <a:off x="277177" y="2151221"/>
            <a:ext cx="960120" cy="845820"/>
          </a:xfrm>
          <a:prstGeom prst="rect">
            <a:avLst/>
          </a:prstGeom>
        </p:spPr>
      </p:pic>
    </p:spTree>
    <p:extLst>
      <p:ext uri="{BB962C8B-B14F-4D97-AF65-F5344CB8AC3E}">
        <p14:creationId xmlns:p14="http://schemas.microsoft.com/office/powerpoint/2010/main" val="3314034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e break or call-out">
    <p:bg>
      <p:bgPr>
        <a:solidFill>
          <a:schemeClr val="tx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13840" y="1965961"/>
            <a:ext cx="6085841" cy="1203959"/>
          </a:xfrm>
        </p:spPr>
        <p:txBody>
          <a:bodyPr anchor="ctr">
            <a:normAutofit/>
          </a:bodyPr>
          <a:lstStyle>
            <a:lvl1pPr marL="0" indent="0">
              <a:lnSpc>
                <a:spcPct val="80000"/>
              </a:lnSpc>
              <a:buNone/>
              <a:defRPr sz="4000">
                <a:solidFill>
                  <a:schemeClr val="bg1"/>
                </a:solidFill>
              </a:defRPr>
            </a:lvl1pPr>
            <a:lvl2pPr marL="455366" indent="0">
              <a:buNone/>
              <a:defRPr sz="1800">
                <a:solidFill>
                  <a:schemeClr val="tx1">
                    <a:tint val="75000"/>
                  </a:schemeClr>
                </a:solidFill>
              </a:defRPr>
            </a:lvl2pPr>
            <a:lvl3pPr marL="910958" indent="0">
              <a:buNone/>
              <a:defRPr sz="1600">
                <a:solidFill>
                  <a:schemeClr val="tx1">
                    <a:tint val="75000"/>
                  </a:schemeClr>
                </a:solidFill>
              </a:defRPr>
            </a:lvl3pPr>
            <a:lvl4pPr marL="1366398" indent="0">
              <a:buNone/>
              <a:defRPr sz="1400">
                <a:solidFill>
                  <a:schemeClr val="tx1">
                    <a:tint val="75000"/>
                  </a:schemeClr>
                </a:solidFill>
              </a:defRPr>
            </a:lvl4pPr>
            <a:lvl5pPr marL="1821914" indent="0">
              <a:buNone/>
              <a:defRPr sz="1400">
                <a:solidFill>
                  <a:schemeClr val="tx1">
                    <a:tint val="75000"/>
                  </a:schemeClr>
                </a:solidFill>
              </a:defRPr>
            </a:lvl5pPr>
            <a:lvl6pPr marL="2277279" indent="0">
              <a:buNone/>
              <a:defRPr sz="1400">
                <a:solidFill>
                  <a:schemeClr val="tx1">
                    <a:tint val="75000"/>
                  </a:schemeClr>
                </a:solidFill>
              </a:defRPr>
            </a:lvl6pPr>
            <a:lvl7pPr marL="2732679" indent="0">
              <a:buNone/>
              <a:defRPr sz="1400">
                <a:solidFill>
                  <a:schemeClr val="tx1">
                    <a:tint val="75000"/>
                  </a:schemeClr>
                </a:solidFill>
              </a:defRPr>
            </a:lvl7pPr>
            <a:lvl8pPr marL="3188202" indent="0">
              <a:buNone/>
              <a:defRPr sz="1400">
                <a:solidFill>
                  <a:schemeClr val="tx1">
                    <a:tint val="75000"/>
                  </a:schemeClr>
                </a:solidFill>
              </a:defRPr>
            </a:lvl8pPr>
            <a:lvl9pPr marL="3643663"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893037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Agenda">
    <p:spTree>
      <p:nvGrpSpPr>
        <p:cNvPr id="1" name=""/>
        <p:cNvGrpSpPr/>
        <p:nvPr/>
      </p:nvGrpSpPr>
      <p:grpSpPr>
        <a:xfrm>
          <a:off x="0" y="0"/>
          <a:ext cx="0" cy="0"/>
          <a:chOff x="0" y="0"/>
          <a:chExt cx="0" cy="0"/>
        </a:xfrm>
      </p:grpSpPr>
      <p:sp>
        <p:nvSpPr>
          <p:cNvPr id="2" name="Title 1"/>
          <p:cNvSpPr>
            <a:spLocks noGrp="1"/>
          </p:cNvSpPr>
          <p:nvPr>
            <p:ph type="title"/>
          </p:nvPr>
        </p:nvSpPr>
        <p:spPr>
          <a:xfrm>
            <a:off x="328613" y="219075"/>
            <a:ext cx="8686800" cy="394980"/>
          </a:xfrm>
        </p:spPr>
        <p:txBody>
          <a:bodyPr/>
          <a:lstStyle>
            <a:lvl1pPr marL="0" marR="0" indent="0" algn="l" defTabSz="910958" rtl="0" eaLnBrk="1" fontAlgn="base" latinLnBrk="0" hangingPunct="1">
              <a:lnSpc>
                <a:spcPct val="90000"/>
              </a:lnSpc>
              <a:spcBef>
                <a:spcPct val="0"/>
              </a:spcBef>
              <a:spcAft>
                <a:spcPct val="0"/>
              </a:spcAft>
              <a:buClrTx/>
              <a:buSzTx/>
              <a:buFontTx/>
              <a:buNone/>
              <a:tabLst/>
              <a:defRPr/>
            </a:lvl1pPr>
          </a:lstStyle>
          <a:p>
            <a:r>
              <a:rPr lang="en-US"/>
              <a:t>Click to edit Master title style</a:t>
            </a:r>
            <a:endParaRPr lang="en-US" dirty="0"/>
          </a:p>
        </p:txBody>
      </p:sp>
      <p:sp>
        <p:nvSpPr>
          <p:cNvPr id="8" name="Text Placeholder 6"/>
          <p:cNvSpPr>
            <a:spLocks noGrp="1"/>
          </p:cNvSpPr>
          <p:nvPr>
            <p:ph type="body" sz="quarter" idx="12"/>
          </p:nvPr>
        </p:nvSpPr>
        <p:spPr>
          <a:xfrm>
            <a:off x="3163826" y="1371600"/>
            <a:ext cx="5687845" cy="3086100"/>
          </a:xfrm>
        </p:spPr>
        <p:txBody>
          <a:bodyPr tIns="89203"/>
          <a:lstStyle>
            <a:lvl1pPr marL="0" indent="0">
              <a:lnSpc>
                <a:spcPts val="1300"/>
              </a:lnSpc>
              <a:spcBef>
                <a:spcPts val="1080"/>
              </a:spcBef>
              <a:buNone/>
              <a:defRPr sz="1200"/>
            </a:lvl1pPr>
          </a:lstStyle>
          <a:p>
            <a:pPr lvl="0"/>
            <a:r>
              <a:rPr lang="en-US"/>
              <a:t>Click to edit Master text styles</a:t>
            </a:r>
          </a:p>
          <a:p>
            <a:pPr lvl="1"/>
            <a:r>
              <a:rPr lang="en-US"/>
              <a:t>Second level</a:t>
            </a:r>
          </a:p>
          <a:p>
            <a:pPr lvl="2"/>
            <a:r>
              <a:rPr lang="en-US"/>
              <a:t>Third level</a:t>
            </a:r>
          </a:p>
        </p:txBody>
      </p:sp>
      <p:sp>
        <p:nvSpPr>
          <p:cNvPr id="13" name="Text Placeholder 12"/>
          <p:cNvSpPr>
            <a:spLocks noGrp="1"/>
          </p:cNvSpPr>
          <p:nvPr>
            <p:ph type="body" sz="quarter" idx="13"/>
          </p:nvPr>
        </p:nvSpPr>
        <p:spPr>
          <a:xfrm>
            <a:off x="329184" y="1371600"/>
            <a:ext cx="2743200" cy="3086100"/>
          </a:xfrm>
        </p:spPr>
        <p:txBody>
          <a:bodyPr/>
          <a:lstStyle>
            <a:lvl1pPr marL="0" indent="0">
              <a:buNone/>
              <a:defRPr sz="1800"/>
            </a:lvl1pPr>
          </a:lstStyle>
          <a:p>
            <a:pPr lvl="0"/>
            <a:r>
              <a:rPr lang="en-US"/>
              <a:t>Click to edit Master text styles</a:t>
            </a:r>
          </a:p>
        </p:txBody>
      </p:sp>
      <p:sp>
        <p:nvSpPr>
          <p:cNvPr id="5" name="Slide Number Placeholder 2"/>
          <p:cNvSpPr>
            <a:spLocks noGrp="1"/>
          </p:cNvSpPr>
          <p:nvPr>
            <p:ph type="sldNum" sz="quarter" idx="14"/>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lvl1pPr>
          </a:lstStyle>
          <a:p>
            <a:pPr>
              <a:defRPr/>
            </a:pPr>
            <a:fld id="{2FC15744-A907-4793-A8BB-92D66FA1D5C3}" type="slidenum">
              <a:rPr lang="en-US" altLang="en-US"/>
              <a:pPr>
                <a:defRPr/>
              </a:pPr>
              <a:t>‹#›</a:t>
            </a:fld>
            <a:endParaRPr lang="en-US" altLang="en-US"/>
          </a:p>
        </p:txBody>
      </p:sp>
    </p:spTree>
    <p:extLst>
      <p:ext uri="{BB962C8B-B14F-4D97-AF65-F5344CB8AC3E}">
        <p14:creationId xmlns:p14="http://schemas.microsoft.com/office/powerpoint/2010/main" val="2644287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p:spPr>
        <p:txBody>
          <a:bodyPr tIns="892525" anchor="ctr"/>
          <a:lstStyle>
            <a:lvl1pPr algn="ctr">
              <a:buNone/>
              <a:defRPr/>
            </a:lvl1pPr>
          </a:lstStyle>
          <a:p>
            <a:pPr lvl="0"/>
            <a:endParaRPr lang="en-US" noProof="0" dirty="0"/>
          </a:p>
        </p:txBody>
      </p:sp>
      <p:sp>
        <p:nvSpPr>
          <p:cNvPr id="2" name="Title 1"/>
          <p:cNvSpPr>
            <a:spLocks noGrp="1"/>
          </p:cNvSpPr>
          <p:nvPr>
            <p:ph type="title"/>
          </p:nvPr>
        </p:nvSpPr>
        <p:spPr>
          <a:xfrm>
            <a:off x="328613" y="4080510"/>
            <a:ext cx="8503920" cy="394980"/>
          </a:xfrm>
        </p:spPr>
        <p:txBody>
          <a:bodyPr/>
          <a:lstStyle>
            <a:lvl1pPr>
              <a:defRPr>
                <a:solidFill>
                  <a:srgbClr val="FDB813"/>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329184" y="4491990"/>
            <a:ext cx="8503920" cy="548640"/>
          </a:xfrm>
        </p:spPr>
        <p:txBody>
          <a:bodyPr/>
          <a:lstStyle>
            <a:lvl1pPr marL="0" indent="0">
              <a:buNone/>
              <a:defRPr lang="en-US" sz="1600" kern="1200" dirty="0" smtClean="0">
                <a:solidFill>
                  <a:srgbClr val="6D6E70"/>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03205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p:spPr>
        <p:txBody>
          <a:bodyPr tIns="892525" anchor="ctr"/>
          <a:lstStyle>
            <a:lvl1pPr algn="ctr">
              <a:buNone/>
              <a:defRPr/>
            </a:lvl1pPr>
          </a:lstStyle>
          <a:p>
            <a:pPr lvl="0"/>
            <a:endParaRPr lang="en-US" noProof="0"/>
          </a:p>
        </p:txBody>
      </p:sp>
      <p:sp>
        <p:nvSpPr>
          <p:cNvPr id="2" name="Title 1"/>
          <p:cNvSpPr>
            <a:spLocks noGrp="1"/>
          </p:cNvSpPr>
          <p:nvPr>
            <p:ph type="title"/>
          </p:nvPr>
        </p:nvSpPr>
        <p:spPr>
          <a:xfrm>
            <a:off x="365760" y="3943504"/>
            <a:ext cx="8503920" cy="225703"/>
          </a:xfrm>
        </p:spPr>
        <p:txBody>
          <a:bodyPr/>
          <a:lstStyle>
            <a:lvl1pPr>
              <a:defRPr sz="1600">
                <a:solidFill>
                  <a:srgbClr val="00B0DA"/>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65760" y="4149090"/>
            <a:ext cx="7315200" cy="685800"/>
          </a:xfrm>
        </p:spPr>
        <p:txBody>
          <a:bodyPr/>
          <a:lstStyle>
            <a:lvl1pPr marL="0" indent="0">
              <a:buNone/>
              <a:defRPr kern="1200">
                <a:solidFill>
                  <a:srgbClr val="6D6E70"/>
                </a:solidFill>
              </a:defRPr>
            </a:lvl1pPr>
          </a:lstStyle>
          <a:p>
            <a:pPr lvl="0"/>
            <a:r>
              <a:rPr lang="en-US"/>
              <a:t>Click to edit Master text styles</a:t>
            </a:r>
          </a:p>
        </p:txBody>
      </p:sp>
      <p:sp>
        <p:nvSpPr>
          <p:cNvPr id="5" name="Slide Number Placeholder 6"/>
          <p:cNvSpPr>
            <a:spLocks noGrp="1"/>
          </p:cNvSpPr>
          <p:nvPr>
            <p:ph type="sldNum" sz="quarter" idx="13"/>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lvl1pPr>
          </a:lstStyle>
          <a:p>
            <a:pPr>
              <a:defRPr/>
            </a:pPr>
            <a:fld id="{01EA1C6C-1EDD-4126-9C94-52C6CA995152}" type="slidenum">
              <a:rPr lang="en-US" altLang="en-US"/>
              <a:pPr>
                <a:defRPr/>
              </a:pPr>
              <a:t>‹#›</a:t>
            </a:fld>
            <a:endParaRPr lang="en-US" altLang="en-US"/>
          </a:p>
        </p:txBody>
      </p:sp>
    </p:spTree>
    <p:extLst>
      <p:ext uri="{BB962C8B-B14F-4D97-AF65-F5344CB8AC3E}">
        <p14:creationId xmlns:p14="http://schemas.microsoft.com/office/powerpoint/2010/main" val="4025960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3305175"/>
            <a:ext cx="7772400" cy="1118255"/>
          </a:xfrm>
        </p:spPr>
        <p:txBody>
          <a:bodyPr/>
          <a:lstStyle>
            <a:lvl1pPr algn="l">
              <a:defRPr sz="4000" b="0" cap="all">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722314" y="2180035"/>
            <a:ext cx="7772400" cy="1125140"/>
          </a:xfrm>
        </p:spPr>
        <p:txBody>
          <a:bodyPr anchor="b"/>
          <a:lstStyle>
            <a:lvl1pPr marL="0" indent="0">
              <a:buNone/>
              <a:defRPr sz="2000">
                <a:latin typeface="Arial" pitchFamily="34" charset="0"/>
                <a:cs typeface="Arial" pitchFamily="34" charset="0"/>
              </a:defRPr>
            </a:lvl1pPr>
            <a:lvl2pPr marL="455366" indent="0">
              <a:buNone/>
              <a:defRPr sz="1800"/>
            </a:lvl2pPr>
            <a:lvl3pPr marL="910958" indent="0">
              <a:buNone/>
              <a:defRPr sz="1600"/>
            </a:lvl3pPr>
            <a:lvl4pPr marL="1366398" indent="0">
              <a:buNone/>
              <a:defRPr sz="1400"/>
            </a:lvl4pPr>
            <a:lvl5pPr marL="1821914" indent="0">
              <a:buNone/>
              <a:defRPr sz="1400"/>
            </a:lvl5pPr>
            <a:lvl6pPr marL="2277279" indent="0">
              <a:buNone/>
              <a:defRPr sz="1400"/>
            </a:lvl6pPr>
            <a:lvl7pPr marL="2732679" indent="0">
              <a:buNone/>
              <a:defRPr sz="1400"/>
            </a:lvl7pPr>
            <a:lvl8pPr marL="3188202" indent="0">
              <a:buNone/>
              <a:defRPr sz="1400"/>
            </a:lvl8pPr>
            <a:lvl9pPr marL="3643663" indent="0">
              <a:buNone/>
              <a:defRPr sz="1400"/>
            </a:lvl9pPr>
          </a:lstStyle>
          <a:p>
            <a:pPr lvl="0"/>
            <a:r>
              <a:rPr lang="en-US" dirty="0"/>
              <a:t>Click to edit Master text styles</a:t>
            </a:r>
          </a:p>
        </p:txBody>
      </p:sp>
      <p:sp>
        <p:nvSpPr>
          <p:cNvPr id="4" name="Slide Number Placeholder 3"/>
          <p:cNvSpPr>
            <a:spLocks noGrp="1"/>
          </p:cNvSpPr>
          <p:nvPr>
            <p:ph type="sldNum" sz="quarter" idx="10"/>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lvl1pPr>
          </a:lstStyle>
          <a:p>
            <a:pPr>
              <a:defRPr/>
            </a:pPr>
            <a:fld id="{FCDAFBDC-F544-4C4F-8FCD-F02EC05013C6}" type="slidenum">
              <a:rPr lang="en-US" altLang="en-US"/>
              <a:pPr>
                <a:defRPr/>
              </a:pPr>
              <a:t>‹#›</a:t>
            </a:fld>
            <a:endParaRPr lang="en-US" altLang="en-US"/>
          </a:p>
        </p:txBody>
      </p:sp>
    </p:spTree>
    <p:extLst>
      <p:ext uri="{BB962C8B-B14F-4D97-AF65-F5344CB8AC3E}">
        <p14:creationId xmlns:p14="http://schemas.microsoft.com/office/powerpoint/2010/main" val="893398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370563"/>
            <a:ext cx="4151312"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6" y="1370563"/>
            <a:ext cx="4151313"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lvl1pPr>
          </a:lstStyle>
          <a:p>
            <a:pPr>
              <a:defRPr/>
            </a:pPr>
            <a:fld id="{876309B7-0B3F-4E51-89AB-203B4E9969A8}" type="slidenum">
              <a:rPr lang="en-US" altLang="en-US"/>
              <a:pPr>
                <a:defRPr/>
              </a:pPr>
              <a:t>‹#›</a:t>
            </a:fld>
            <a:endParaRPr lang="en-US" altLang="en-US"/>
          </a:p>
        </p:txBody>
      </p:sp>
    </p:spTree>
    <p:extLst>
      <p:ext uri="{BB962C8B-B14F-4D97-AF65-F5344CB8AC3E}">
        <p14:creationId xmlns:p14="http://schemas.microsoft.com/office/powerpoint/2010/main" val="31637311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394980"/>
          </a:xfrm>
        </p:spPr>
        <p:txBody>
          <a:bodyPr/>
          <a:lstStyle>
            <a:lvl1pPr>
              <a:defRPr>
                <a:latin typeface="Arial" pitchFamily="34" charset="0"/>
                <a:cs typeface="Arial" pitchFamily="34" charset="0"/>
              </a:defRPr>
            </a:lvl1pPr>
          </a:lstStyle>
          <a:p>
            <a:r>
              <a:rPr lang="en-US" dirty="0"/>
              <a:t>Click to edit Master title style</a:t>
            </a:r>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0">
                <a:latin typeface="Arial" pitchFamily="34" charset="0"/>
                <a:cs typeface="Arial" pitchFamily="34" charset="0"/>
              </a:defRPr>
            </a:lvl1pPr>
            <a:lvl2pPr marL="455366" indent="0">
              <a:buNone/>
              <a:defRPr sz="2000" b="1"/>
            </a:lvl2pPr>
            <a:lvl3pPr marL="910958" indent="0">
              <a:buNone/>
              <a:defRPr sz="1800" b="1"/>
            </a:lvl3pPr>
            <a:lvl4pPr marL="1366398" indent="0">
              <a:buNone/>
              <a:defRPr sz="1600" b="1"/>
            </a:lvl4pPr>
            <a:lvl5pPr marL="1821914" indent="0">
              <a:buNone/>
              <a:defRPr sz="1600" b="1"/>
            </a:lvl5pPr>
            <a:lvl6pPr marL="2277279" indent="0">
              <a:buNone/>
              <a:defRPr sz="1600" b="1"/>
            </a:lvl6pPr>
            <a:lvl7pPr marL="2732679" indent="0">
              <a:buNone/>
              <a:defRPr sz="1600" b="1"/>
            </a:lvl7pPr>
            <a:lvl8pPr marL="3188202" indent="0">
              <a:buNone/>
              <a:defRPr sz="1600" b="1"/>
            </a:lvl8pPr>
            <a:lvl9pPr marL="3643663"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6"/>
            <a:ext cx="4041775" cy="479822"/>
          </a:xfrm>
        </p:spPr>
        <p:txBody>
          <a:bodyPr anchor="b"/>
          <a:lstStyle>
            <a:lvl1pPr marL="0" indent="0">
              <a:buNone/>
              <a:defRPr sz="2400" b="0">
                <a:latin typeface="Arial" pitchFamily="34" charset="0"/>
                <a:cs typeface="Arial" pitchFamily="34" charset="0"/>
              </a:defRPr>
            </a:lvl1pPr>
            <a:lvl2pPr marL="455366" indent="0">
              <a:buNone/>
              <a:defRPr sz="2000" b="1"/>
            </a:lvl2pPr>
            <a:lvl3pPr marL="910958" indent="0">
              <a:buNone/>
              <a:defRPr sz="1800" b="1"/>
            </a:lvl3pPr>
            <a:lvl4pPr marL="1366398" indent="0">
              <a:buNone/>
              <a:defRPr sz="1600" b="1"/>
            </a:lvl4pPr>
            <a:lvl5pPr marL="1821914" indent="0">
              <a:buNone/>
              <a:defRPr sz="1600" b="1"/>
            </a:lvl5pPr>
            <a:lvl6pPr marL="2277279" indent="0">
              <a:buNone/>
              <a:defRPr sz="1600" b="1"/>
            </a:lvl6pPr>
            <a:lvl7pPr marL="2732679" indent="0">
              <a:buNone/>
              <a:defRPr sz="1600" b="1"/>
            </a:lvl7pPr>
            <a:lvl8pPr marL="3188202" indent="0">
              <a:buNone/>
              <a:defRPr sz="1600" b="1"/>
            </a:lvl8pPr>
            <a:lvl9pPr marL="3643663"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0"/>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lvl1pPr>
          </a:lstStyle>
          <a:p>
            <a:pPr>
              <a:defRPr/>
            </a:pPr>
            <a:fld id="{10E76266-5F57-4A9F-B823-C53F52CFD4A6}" type="slidenum">
              <a:rPr lang="en-US" altLang="en-US"/>
              <a:pPr>
                <a:defRPr/>
              </a:pPr>
              <a:t>‹#›</a:t>
            </a:fld>
            <a:endParaRPr lang="en-US" altLang="en-US"/>
          </a:p>
        </p:txBody>
      </p:sp>
    </p:spTree>
    <p:extLst>
      <p:ext uri="{BB962C8B-B14F-4D97-AF65-F5344CB8AC3E}">
        <p14:creationId xmlns:p14="http://schemas.microsoft.com/office/powerpoint/2010/main" val="970321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violet">
    <p:spTree>
      <p:nvGrpSpPr>
        <p:cNvPr id="1" name=""/>
        <p:cNvGrpSpPr/>
        <p:nvPr/>
      </p:nvGrpSpPr>
      <p:grpSpPr>
        <a:xfrm>
          <a:off x="0" y="0"/>
          <a:ext cx="0" cy="0"/>
          <a:chOff x="0" y="0"/>
          <a:chExt cx="0" cy="0"/>
        </a:xfrm>
      </p:grpSpPr>
      <p:sp>
        <p:nvSpPr>
          <p:cNvPr id="4" name="Rectangle 3"/>
          <p:cNvSpPr/>
          <p:nvPr userDrawn="1"/>
        </p:nvSpPr>
        <p:spPr>
          <a:xfrm>
            <a:off x="153" y="1811339"/>
            <a:ext cx="1514475" cy="1509712"/>
          </a:xfrm>
          <a:prstGeom prst="rect">
            <a:avLst/>
          </a:prstGeom>
          <a:solidFill>
            <a:srgbClr val="E7EAF0"/>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sp>
        <p:nvSpPr>
          <p:cNvPr id="3" name="Content Placeholder 2"/>
          <p:cNvSpPr>
            <a:spLocks noGrp="1"/>
          </p:cNvSpPr>
          <p:nvPr>
            <p:ph idx="1"/>
          </p:nvPr>
        </p:nvSpPr>
        <p:spPr>
          <a:xfrm>
            <a:off x="2001520" y="1097280"/>
            <a:ext cx="6685280" cy="2223769"/>
          </a:xfrm>
        </p:spPr>
        <p:txBody>
          <a:bodyPr>
            <a:normAutofit/>
          </a:bodyPr>
          <a:lstStyle>
            <a:lvl1pPr marL="0" indent="0">
              <a:lnSpc>
                <a:spcPct val="100000"/>
              </a:lnSpc>
              <a:buNone/>
              <a:defRPr sz="2000"/>
            </a:lvl1pPr>
          </a:lstStyle>
          <a:p>
            <a:pPr lvl="0"/>
            <a:r>
              <a:rPr lang="en-US" dirty="0"/>
              <a:t>Click to edit Master text styles</a:t>
            </a:r>
          </a:p>
        </p:txBody>
      </p:sp>
      <p:cxnSp>
        <p:nvCxnSpPr>
          <p:cNvPr id="9" name="Straight Connector 8"/>
          <p:cNvCxnSpPr/>
          <p:nvPr userDrawn="1"/>
        </p:nvCxnSpPr>
        <p:spPr>
          <a:xfrm>
            <a:off x="2005013" y="406400"/>
            <a:ext cx="152400" cy="0"/>
          </a:xfrm>
          <a:prstGeom prst="line">
            <a:avLst/>
          </a:prstGeom>
          <a:ln>
            <a:solidFill>
              <a:schemeClr val="accent5">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5" name="Title 1"/>
          <p:cNvSpPr>
            <a:spLocks noGrp="1"/>
          </p:cNvSpPr>
          <p:nvPr>
            <p:ph type="title"/>
          </p:nvPr>
        </p:nvSpPr>
        <p:spPr>
          <a:xfrm>
            <a:off x="2001520" y="481538"/>
            <a:ext cx="6685280" cy="225029"/>
          </a:xfrm>
        </p:spPr>
        <p:txBody>
          <a:bodyPr>
            <a:normAutofit/>
          </a:bodyPr>
          <a:lstStyle>
            <a:lvl1pPr algn="l">
              <a:defRPr sz="1400" b="1">
                <a:solidFill>
                  <a:srgbClr val="002060"/>
                </a:solidFill>
              </a:defRPr>
            </a:lvl1pPr>
          </a:lstStyle>
          <a:p>
            <a:r>
              <a:rPr lang="en-US" dirty="0"/>
              <a:t>Click to edit Master title style</a:t>
            </a:r>
          </a:p>
        </p:txBody>
      </p:sp>
      <p:sp>
        <p:nvSpPr>
          <p:cNvPr id="16"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69397" r="70962"/>
          <a:stretch/>
        </p:blipFill>
        <p:spPr>
          <a:xfrm>
            <a:off x="333454" y="2127673"/>
            <a:ext cx="847567" cy="893221"/>
          </a:xfrm>
          <a:prstGeom prst="rect">
            <a:avLst/>
          </a:prstGeom>
        </p:spPr>
      </p:pic>
    </p:spTree>
    <p:extLst>
      <p:ext uri="{BB962C8B-B14F-4D97-AF65-F5344CB8AC3E}">
        <p14:creationId xmlns:p14="http://schemas.microsoft.com/office/powerpoint/2010/main" val="15596791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lvl1pPr>
          </a:lstStyle>
          <a:p>
            <a:pPr>
              <a:defRPr/>
            </a:pPr>
            <a:fld id="{3AC963B6-F4FE-4B3A-B948-21E7C31BFDE3}" type="slidenum">
              <a:rPr lang="en-US" altLang="en-US"/>
              <a:pPr>
                <a:defRPr/>
              </a:pPr>
              <a:t>‹#›</a:t>
            </a:fld>
            <a:endParaRPr lang="en-US" altLang="en-US"/>
          </a:p>
        </p:txBody>
      </p:sp>
    </p:spTree>
    <p:extLst>
      <p:ext uri="{BB962C8B-B14F-4D97-AF65-F5344CB8AC3E}">
        <p14:creationId xmlns:p14="http://schemas.microsoft.com/office/powerpoint/2010/main" val="1760343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61312"/>
            <a:ext cx="3008313" cy="559127"/>
          </a:xfrm>
        </p:spPr>
        <p:txBody>
          <a:bodyPr anchor="b"/>
          <a:lstStyle>
            <a:lvl1pPr algn="l">
              <a:defRPr sz="2000" b="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a:xfrm>
            <a:off x="3575050" y="204941"/>
            <a:ext cx="5111750" cy="4389835"/>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479"/>
            <a:ext cx="3008313" cy="3518297"/>
          </a:xfrm>
        </p:spPr>
        <p:txBody>
          <a:bodyPr/>
          <a:lstStyle>
            <a:lvl1pPr marL="0" indent="0">
              <a:buNone/>
              <a:defRPr sz="1400">
                <a:latin typeface="Arial" pitchFamily="34" charset="0"/>
                <a:cs typeface="Arial" pitchFamily="34" charset="0"/>
              </a:defRPr>
            </a:lvl1pPr>
            <a:lvl2pPr marL="455366" indent="0">
              <a:buNone/>
              <a:defRPr sz="1200"/>
            </a:lvl2pPr>
            <a:lvl3pPr marL="910958" indent="0">
              <a:buNone/>
              <a:defRPr sz="1000"/>
            </a:lvl3pPr>
            <a:lvl4pPr marL="1366398" indent="0">
              <a:buNone/>
              <a:defRPr sz="900"/>
            </a:lvl4pPr>
            <a:lvl5pPr marL="1821914" indent="0">
              <a:buNone/>
              <a:defRPr sz="900"/>
            </a:lvl5pPr>
            <a:lvl6pPr marL="2277279" indent="0">
              <a:buNone/>
              <a:defRPr sz="900"/>
            </a:lvl6pPr>
            <a:lvl7pPr marL="2732679" indent="0">
              <a:buNone/>
              <a:defRPr sz="900"/>
            </a:lvl7pPr>
            <a:lvl8pPr marL="3188202" indent="0">
              <a:buNone/>
              <a:defRPr sz="900"/>
            </a:lvl8pPr>
            <a:lvl9pPr marL="3643663"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lvl1pPr>
          </a:lstStyle>
          <a:p>
            <a:pPr>
              <a:defRPr/>
            </a:pPr>
            <a:fld id="{AF59DF99-47CF-4758-923E-45D9DAA1100E}" type="slidenum">
              <a:rPr lang="en-US" altLang="en-US"/>
              <a:pPr>
                <a:defRPr/>
              </a:pPr>
              <a:t>‹#›</a:t>
            </a:fld>
            <a:endParaRPr lang="en-US" altLang="en-US"/>
          </a:p>
        </p:txBody>
      </p:sp>
    </p:spTree>
    <p:extLst>
      <p:ext uri="{BB962C8B-B14F-4D97-AF65-F5344CB8AC3E}">
        <p14:creationId xmlns:p14="http://schemas.microsoft.com/office/powerpoint/2010/main" val="22767948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413219"/>
            <a:ext cx="5486400" cy="394980"/>
          </a:xfrm>
        </p:spPr>
        <p:txBody>
          <a:bodyPr anchor="b"/>
          <a:lstStyle>
            <a:lvl1pPr algn="l">
              <a:defRPr sz="2800" b="0">
                <a:latin typeface="Arial" pitchFamily="34" charset="0"/>
                <a:cs typeface="Arial" pitchFamily="34" charset="0"/>
              </a:defRPr>
            </a:lvl1pPr>
          </a:lstStyle>
          <a:p>
            <a:r>
              <a:rPr lang="en-US" dirty="0"/>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pitchFamily="34" charset="0"/>
                <a:cs typeface="Arial" pitchFamily="34" charset="0"/>
              </a:defRPr>
            </a:lvl1pPr>
            <a:lvl2pPr marL="455366" indent="0">
              <a:buNone/>
              <a:defRPr sz="2800"/>
            </a:lvl2pPr>
            <a:lvl3pPr marL="910958" indent="0">
              <a:buNone/>
              <a:defRPr sz="2400"/>
            </a:lvl3pPr>
            <a:lvl4pPr marL="1366398" indent="0">
              <a:buNone/>
              <a:defRPr sz="2000"/>
            </a:lvl4pPr>
            <a:lvl5pPr marL="1821914" indent="0">
              <a:buNone/>
              <a:defRPr sz="2000"/>
            </a:lvl5pPr>
            <a:lvl6pPr marL="2277279" indent="0">
              <a:buNone/>
              <a:defRPr sz="2000"/>
            </a:lvl6pPr>
            <a:lvl7pPr marL="2732679" indent="0">
              <a:buNone/>
              <a:defRPr sz="2000"/>
            </a:lvl7pPr>
            <a:lvl8pPr marL="3188202" indent="0">
              <a:buNone/>
              <a:defRPr sz="2000"/>
            </a:lvl8pPr>
            <a:lvl9pPr marL="3643663" indent="0">
              <a:buNone/>
              <a:defRPr sz="2000"/>
            </a:lvl9pPr>
          </a:lstStyle>
          <a:p>
            <a:pPr lvl="0"/>
            <a:endParaRPr lang="en-US" noProof="0" dirty="0"/>
          </a:p>
        </p:txBody>
      </p:sp>
      <p:sp>
        <p:nvSpPr>
          <p:cNvPr id="4" name="Text Placeholder 3"/>
          <p:cNvSpPr>
            <a:spLocks noGrp="1"/>
          </p:cNvSpPr>
          <p:nvPr>
            <p:ph type="body" sz="half" idx="2"/>
          </p:nvPr>
        </p:nvSpPr>
        <p:spPr>
          <a:xfrm>
            <a:off x="1792288" y="4025656"/>
            <a:ext cx="5486400" cy="603647"/>
          </a:xfrm>
        </p:spPr>
        <p:txBody>
          <a:bodyPr/>
          <a:lstStyle>
            <a:lvl1pPr marL="0" indent="0">
              <a:buNone/>
              <a:defRPr sz="1400">
                <a:latin typeface="Arial" pitchFamily="34" charset="0"/>
                <a:cs typeface="Arial" pitchFamily="34" charset="0"/>
              </a:defRPr>
            </a:lvl1pPr>
            <a:lvl2pPr marL="455366" indent="0">
              <a:buNone/>
              <a:defRPr sz="1200"/>
            </a:lvl2pPr>
            <a:lvl3pPr marL="910958" indent="0">
              <a:buNone/>
              <a:defRPr sz="1000"/>
            </a:lvl3pPr>
            <a:lvl4pPr marL="1366398" indent="0">
              <a:buNone/>
              <a:defRPr sz="900"/>
            </a:lvl4pPr>
            <a:lvl5pPr marL="1821914" indent="0">
              <a:buNone/>
              <a:defRPr sz="900"/>
            </a:lvl5pPr>
            <a:lvl6pPr marL="2277279" indent="0">
              <a:buNone/>
              <a:defRPr sz="900"/>
            </a:lvl6pPr>
            <a:lvl7pPr marL="2732679" indent="0">
              <a:buNone/>
              <a:defRPr sz="900"/>
            </a:lvl7pPr>
            <a:lvl8pPr marL="3188202" indent="0">
              <a:buNone/>
              <a:defRPr sz="900"/>
            </a:lvl8pPr>
            <a:lvl9pPr marL="3643663"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cs typeface="Arial" panose="020B0604020202020204" pitchFamily="34" charset="0"/>
              </a:defRPr>
            </a:lvl1pPr>
          </a:lstStyle>
          <a:p>
            <a:pPr>
              <a:defRPr/>
            </a:pPr>
            <a:fld id="{10BDF216-015D-414C-BB1B-EA71039CA665}" type="slidenum">
              <a:rPr lang="en-US" altLang="en-US"/>
              <a:pPr>
                <a:defRPr/>
              </a:pPr>
              <a:t>‹#›</a:t>
            </a:fld>
            <a:endParaRPr lang="en-US" altLang="en-US"/>
          </a:p>
        </p:txBody>
      </p:sp>
    </p:spTree>
    <p:extLst>
      <p:ext uri="{BB962C8B-B14F-4D97-AF65-F5344CB8AC3E}">
        <p14:creationId xmlns:p14="http://schemas.microsoft.com/office/powerpoint/2010/main" val="3256412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lvl1pPr>
          </a:lstStyle>
          <a:p>
            <a:pPr>
              <a:defRPr/>
            </a:pPr>
            <a:fld id="{A45C14D6-D761-4FA6-A521-BD1CD2770F1F}" type="slidenum">
              <a:rPr lang="en-US" altLang="en-US"/>
              <a:pPr>
                <a:defRPr/>
              </a:pPr>
              <a:t>‹#›</a:t>
            </a:fld>
            <a:endParaRPr lang="en-US" altLang="en-US"/>
          </a:p>
        </p:txBody>
      </p:sp>
    </p:spTree>
    <p:extLst>
      <p:ext uri="{BB962C8B-B14F-4D97-AF65-F5344CB8AC3E}">
        <p14:creationId xmlns:p14="http://schemas.microsoft.com/office/powerpoint/2010/main" val="3126828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32635" y="219076"/>
            <a:ext cx="782778" cy="3893344"/>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28613" y="219076"/>
            <a:ext cx="6362700" cy="389334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a:xfrm>
            <a:off x="328766" y="4894263"/>
            <a:ext cx="2124075" cy="171450"/>
          </a:xfrm>
          <a:prstGeom prst="rect">
            <a:avLst/>
          </a:prstGeom>
        </p:spPr>
        <p:txBody>
          <a:bodyPr vert="horz" wrap="square" lIns="89203" tIns="44601" rIns="89203" bIns="44601" numCol="1" anchor="t" anchorCtr="0" compatLnSpc="1">
            <a:prstTxWarp prst="textNoShape">
              <a:avLst/>
            </a:prstTxWarp>
          </a:bodyPr>
          <a:lstStyle>
            <a:lvl1pPr eaLnBrk="1" hangingPunct="1">
              <a:defRPr/>
            </a:lvl1pPr>
          </a:lstStyle>
          <a:p>
            <a:pPr>
              <a:defRPr/>
            </a:pPr>
            <a:fld id="{723CA7FA-104D-4955-8B82-ED6FD1C5AB3E}" type="slidenum">
              <a:rPr lang="en-US" altLang="en-US"/>
              <a:pPr>
                <a:defRPr/>
              </a:pPr>
              <a:t>‹#›</a:t>
            </a:fld>
            <a:endParaRPr lang="en-US" altLang="en-US"/>
          </a:p>
        </p:txBody>
      </p:sp>
    </p:spTree>
    <p:extLst>
      <p:ext uri="{BB962C8B-B14F-4D97-AF65-F5344CB8AC3E}">
        <p14:creationId xmlns:p14="http://schemas.microsoft.com/office/powerpoint/2010/main" val="2928138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extBox 5"/>
          <p:cNvSpPr txBox="1"/>
          <p:nvPr userDrawn="1"/>
        </p:nvSpPr>
        <p:spPr>
          <a:xfrm>
            <a:off x="8646489" y="4782177"/>
            <a:ext cx="408227" cy="230830"/>
          </a:xfrm>
          <a:prstGeom prst="rect">
            <a:avLst/>
          </a:prstGeom>
          <a:noFill/>
        </p:spPr>
        <p:txBody>
          <a:bodyPr wrap="square" lIns="91406" tIns="45703" rIns="91406" bIns="45703" rtlCol="0">
            <a:spAutoFit/>
          </a:bodyPr>
          <a:lstStyle/>
          <a:p>
            <a:pPr algn="r"/>
            <a:fld id="{F08EC0A0-71B2-6E47-A796-6FC1280533D1}" type="slidenum">
              <a:rPr lang="en-US" sz="900" b="0" i="0" smtClean="0">
                <a:solidFill>
                  <a:srgbClr val="485460"/>
                </a:solidFill>
                <a:latin typeface="IBM Plex Sans Regular" charset="0"/>
                <a:ea typeface="IBM Plex Sans Regular" charset="0"/>
                <a:cs typeface="IBM Plex Sans Regular" charset="0"/>
              </a:rPr>
              <a:pPr algn="r"/>
              <a:t>‹#›</a:t>
            </a:fld>
            <a:endParaRPr lang="en-US" sz="900" b="0" i="0" dirty="0">
              <a:solidFill>
                <a:srgbClr val="485460"/>
              </a:solidFill>
              <a:latin typeface="IBM Plex Sans Regular" charset="0"/>
              <a:ea typeface="IBM Plex Sans Regular" charset="0"/>
              <a:cs typeface="IBM Plex Sans Regular" charset="0"/>
            </a:endParaRPr>
          </a:p>
        </p:txBody>
      </p:sp>
    </p:spTree>
    <p:extLst>
      <p:ext uri="{BB962C8B-B14F-4D97-AF65-F5344CB8AC3E}">
        <p14:creationId xmlns:p14="http://schemas.microsoft.com/office/powerpoint/2010/main" val="41627408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5AA42FDE-FDA0-4F76-8FE4-582EB7DB00A8}" type="slidenum">
              <a:rPr lang="en-US"/>
              <a:pPr>
                <a:defRPr/>
              </a:pPr>
              <a:t>‹#›</a:t>
            </a:fld>
            <a:endParaRPr lang="en-US"/>
          </a:p>
        </p:txBody>
      </p:sp>
      <p:sp>
        <p:nvSpPr>
          <p:cNvPr id="4" name="Rectangle 9"/>
          <p:cNvSpPr>
            <a:spLocks noGrp="1" noChangeArrowheads="1"/>
          </p:cNvSpPr>
          <p:nvPr>
            <p:ph type="dt" sz="half" idx="12"/>
          </p:nvPr>
        </p:nvSpPr>
        <p:spPr>
          <a:xfrm>
            <a:off x="549957" y="4903585"/>
            <a:ext cx="1004889" cy="138114"/>
          </a:xfrm>
          <a:prstGeom prst="rect">
            <a:avLst/>
          </a:prstGeom>
          <a:ln/>
        </p:spPr>
        <p:txBody>
          <a:bodyPr lIns="89189" tIns="44594" rIns="89189" bIns="44594"/>
          <a:lstStyle>
            <a:lvl1pPr>
              <a:defRPr/>
            </a:lvl1pPr>
          </a:lstStyle>
          <a:p>
            <a:pPr defTabSz="683250" eaLnBrk="1" fontAlgn="auto" hangingPunct="1">
              <a:spcBef>
                <a:spcPts val="0"/>
              </a:spcBef>
              <a:spcAft>
                <a:spcPts val="0"/>
              </a:spcAft>
              <a:defRPr/>
            </a:pPr>
            <a:endParaRPr lang="en-US">
              <a:solidFill>
                <a:prstClr val="black"/>
              </a:solidFill>
              <a:latin typeface="HelvNeue Light for IBM"/>
              <a:ea typeface="+mn-ea"/>
              <a:cs typeface="Arial" pitchFamily="34" charset="0"/>
            </a:endParaRPr>
          </a:p>
        </p:txBody>
      </p:sp>
    </p:spTree>
    <p:extLst>
      <p:ext uri="{BB962C8B-B14F-4D97-AF65-F5344CB8AC3E}">
        <p14:creationId xmlns:p14="http://schemas.microsoft.com/office/powerpoint/2010/main" val="10556880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age break or call-out">
    <p:bg>
      <p:bgPr>
        <a:solidFill>
          <a:schemeClr val="tx2"/>
        </a:solidFill>
        <a:effectLst/>
      </p:bgPr>
    </p:bg>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801100" y="4505983"/>
            <a:ext cx="209550" cy="55245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lvl1pPr>
              <a:defRPr sz="2000">
                <a:solidFill>
                  <a:srgbClr val="191919"/>
                </a:solidFill>
                <a:latin typeface="HelvNeue Light for IBM" panose="020B0403020202020204" pitchFamily="34" charset="0"/>
                <a:cs typeface="Arial" panose="020B0604020202020204" pitchFamily="34" charset="0"/>
              </a:defRPr>
            </a:lvl1pPr>
            <a:lvl2pPr marL="742950" indent="-285750">
              <a:defRPr sz="2000">
                <a:solidFill>
                  <a:srgbClr val="191919"/>
                </a:solidFill>
                <a:latin typeface="HelvNeue Light for IBM" panose="020B0403020202020204" pitchFamily="34" charset="0"/>
                <a:cs typeface="Arial" panose="020B0604020202020204" pitchFamily="34" charset="0"/>
              </a:defRPr>
            </a:lvl2pPr>
            <a:lvl3pPr marL="1143000" indent="-228600">
              <a:defRPr sz="2000">
                <a:solidFill>
                  <a:srgbClr val="191919"/>
                </a:solidFill>
                <a:latin typeface="HelvNeue Light for IBM" panose="020B0403020202020204" pitchFamily="34" charset="0"/>
                <a:cs typeface="Arial" panose="020B0604020202020204" pitchFamily="34" charset="0"/>
              </a:defRPr>
            </a:lvl3pPr>
            <a:lvl4pPr marL="1600200" indent="-228600">
              <a:defRPr sz="2000">
                <a:solidFill>
                  <a:srgbClr val="191919"/>
                </a:solidFill>
                <a:latin typeface="HelvNeue Light for IBM" panose="020B0403020202020204" pitchFamily="34" charset="0"/>
                <a:cs typeface="Arial" panose="020B0604020202020204" pitchFamily="34" charset="0"/>
              </a:defRPr>
            </a:lvl4pPr>
            <a:lvl5pPr marL="2057400" indent="-228600">
              <a:defRPr sz="2000">
                <a:solidFill>
                  <a:srgbClr val="191919"/>
                </a:solidFill>
                <a:latin typeface="HelvNeue Light for IBM" panose="020B0403020202020204" pitchFamily="34" charset="0"/>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panose="020B0403020202020204" pitchFamily="34" charset="0"/>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panose="020B0403020202020204" pitchFamily="34" charset="0"/>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panose="020B0403020202020204" pitchFamily="34" charset="0"/>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panose="020B0403020202020204" pitchFamily="34" charset="0"/>
                <a:cs typeface="Arial" panose="020B0604020202020204" pitchFamily="34" charset="0"/>
              </a:defRPr>
            </a:lvl9pPr>
          </a:lstStyle>
          <a:p>
            <a:pPr defTabSz="683301" eaLnBrk="1" fontAlgn="auto" hangingPunct="1">
              <a:lnSpc>
                <a:spcPct val="90000"/>
              </a:lnSpc>
              <a:spcBef>
                <a:spcPts val="0"/>
              </a:spcBef>
              <a:spcAft>
                <a:spcPts val="0"/>
              </a:spcAft>
            </a:pPr>
            <a:endParaRPr lang="en-US" altLang="en-US">
              <a:solidFill>
                <a:srgbClr val="4F81BD"/>
              </a:solidFill>
              <a:ea typeface="+mn-ea"/>
            </a:endParaRPr>
          </a:p>
        </p:txBody>
      </p:sp>
      <p:sp>
        <p:nvSpPr>
          <p:cNvPr id="3" name="Text Placeholder 2"/>
          <p:cNvSpPr>
            <a:spLocks noGrp="1"/>
          </p:cNvSpPr>
          <p:nvPr>
            <p:ph type="body" idx="1"/>
          </p:nvPr>
        </p:nvSpPr>
        <p:spPr>
          <a:xfrm>
            <a:off x="1514500" y="1966623"/>
            <a:ext cx="6085841" cy="1203959"/>
          </a:xfrm>
        </p:spPr>
        <p:txBody>
          <a:bodyPr anchor="ctr">
            <a:normAutofit/>
          </a:bodyPr>
          <a:lstStyle>
            <a:lvl1pPr marL="0" indent="0">
              <a:lnSpc>
                <a:spcPct val="80000"/>
              </a:lnSpc>
              <a:buNone/>
              <a:defRPr sz="4000">
                <a:solidFill>
                  <a:schemeClr val="bg1"/>
                </a:solidFill>
              </a:defRPr>
            </a:lvl1pPr>
            <a:lvl2pPr marL="455378" indent="0">
              <a:buNone/>
              <a:defRPr sz="1800">
                <a:solidFill>
                  <a:schemeClr val="tx1">
                    <a:tint val="75000"/>
                  </a:schemeClr>
                </a:solidFill>
              </a:defRPr>
            </a:lvl2pPr>
            <a:lvl3pPr marL="910980" indent="0">
              <a:buNone/>
              <a:defRPr sz="1600">
                <a:solidFill>
                  <a:schemeClr val="tx1">
                    <a:tint val="75000"/>
                  </a:schemeClr>
                </a:solidFill>
              </a:defRPr>
            </a:lvl3pPr>
            <a:lvl4pPr marL="1366432" indent="0">
              <a:buNone/>
              <a:defRPr sz="1400">
                <a:solidFill>
                  <a:schemeClr val="tx1">
                    <a:tint val="75000"/>
                  </a:schemeClr>
                </a:solidFill>
              </a:defRPr>
            </a:lvl4pPr>
            <a:lvl5pPr marL="1821959" indent="0">
              <a:buNone/>
              <a:defRPr sz="1400">
                <a:solidFill>
                  <a:schemeClr val="tx1">
                    <a:tint val="75000"/>
                  </a:schemeClr>
                </a:solidFill>
              </a:defRPr>
            </a:lvl5pPr>
            <a:lvl6pPr marL="2277336" indent="0">
              <a:buNone/>
              <a:defRPr sz="1400">
                <a:solidFill>
                  <a:schemeClr val="tx1">
                    <a:tint val="75000"/>
                  </a:schemeClr>
                </a:solidFill>
              </a:defRPr>
            </a:lvl6pPr>
            <a:lvl7pPr marL="2732747" indent="0">
              <a:buNone/>
              <a:defRPr sz="1400">
                <a:solidFill>
                  <a:schemeClr val="tx1">
                    <a:tint val="75000"/>
                  </a:schemeClr>
                </a:solidFill>
              </a:defRPr>
            </a:lvl7pPr>
            <a:lvl8pPr marL="3188282" indent="0">
              <a:buNone/>
              <a:defRPr sz="1400">
                <a:solidFill>
                  <a:schemeClr val="tx1">
                    <a:tint val="75000"/>
                  </a:schemeClr>
                </a:solidFill>
              </a:defRPr>
            </a:lvl8pPr>
            <a:lvl9pPr marL="3643754"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254524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5AA42FDE-FDA0-4F76-8FE4-582EB7DB00A8}" type="slidenum">
              <a:rPr lang="en-US"/>
              <a:pPr>
                <a:defRPr/>
              </a:pPr>
              <a:t>‹#›</a:t>
            </a:fld>
            <a:endParaRPr lang="en-US"/>
          </a:p>
        </p:txBody>
      </p:sp>
      <p:sp>
        <p:nvSpPr>
          <p:cNvPr id="4" name="Rectangle 9"/>
          <p:cNvSpPr>
            <a:spLocks noGrp="1" noChangeArrowheads="1"/>
          </p:cNvSpPr>
          <p:nvPr>
            <p:ph type="dt" sz="half" idx="12"/>
          </p:nvPr>
        </p:nvSpPr>
        <p:spPr>
          <a:xfrm>
            <a:off x="549916" y="4903585"/>
            <a:ext cx="1004889" cy="138114"/>
          </a:xfrm>
          <a:prstGeom prst="rect">
            <a:avLst/>
          </a:prstGeom>
          <a:ln/>
        </p:spPr>
        <p:txBody>
          <a:bodyPr lIns="89259" tIns="44629" rIns="89259" bIns="44629"/>
          <a:lstStyle>
            <a:lvl1pPr>
              <a:defRPr/>
            </a:lvl1pPr>
          </a:lstStyle>
          <a:p>
            <a:pPr defTabSz="683369" eaLnBrk="1" fontAlgn="auto" hangingPunct="1">
              <a:spcBef>
                <a:spcPts val="0"/>
              </a:spcBef>
              <a:spcAft>
                <a:spcPts val="0"/>
              </a:spcAft>
              <a:defRPr/>
            </a:pPr>
            <a:endParaRPr lang="en-US">
              <a:solidFill>
                <a:prstClr val="black"/>
              </a:solidFill>
              <a:latin typeface="HelvNeue Light for IBM"/>
              <a:ea typeface="+mn-ea"/>
              <a:cs typeface="Arial" pitchFamily="34" charset="0"/>
            </a:endParaRPr>
          </a:p>
        </p:txBody>
      </p:sp>
    </p:spTree>
    <p:extLst>
      <p:ext uri="{BB962C8B-B14F-4D97-AF65-F5344CB8AC3E}">
        <p14:creationId xmlns:p14="http://schemas.microsoft.com/office/powerpoint/2010/main" val="10556880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5AA42FDE-FDA0-4F76-8FE4-582EB7DB00A8}" type="slidenum">
              <a:rPr lang="en-US"/>
              <a:pPr>
                <a:defRPr/>
              </a:pPr>
              <a:t>‹#›</a:t>
            </a:fld>
            <a:endParaRPr lang="en-US"/>
          </a:p>
        </p:txBody>
      </p:sp>
      <p:sp>
        <p:nvSpPr>
          <p:cNvPr id="4" name="Rectangle 9"/>
          <p:cNvSpPr>
            <a:spLocks noGrp="1" noChangeArrowheads="1"/>
          </p:cNvSpPr>
          <p:nvPr>
            <p:ph type="dt" sz="half" idx="12"/>
          </p:nvPr>
        </p:nvSpPr>
        <p:spPr>
          <a:xfrm>
            <a:off x="549894" y="4903585"/>
            <a:ext cx="1004889" cy="138114"/>
          </a:xfrm>
          <a:prstGeom prst="rect">
            <a:avLst/>
          </a:prstGeom>
          <a:ln/>
        </p:spPr>
        <p:txBody>
          <a:bodyPr lIns="89315" tIns="44657" rIns="89315" bIns="44657"/>
          <a:lstStyle>
            <a:lvl1pPr>
              <a:defRPr/>
            </a:lvl1pPr>
          </a:lstStyle>
          <a:p>
            <a:pPr defTabSz="683454" eaLnBrk="1" fontAlgn="auto" hangingPunct="1">
              <a:spcBef>
                <a:spcPts val="0"/>
              </a:spcBef>
              <a:spcAft>
                <a:spcPts val="0"/>
              </a:spcAft>
              <a:defRPr/>
            </a:pPr>
            <a:endParaRPr lang="en-US">
              <a:solidFill>
                <a:prstClr val="black"/>
              </a:solidFill>
              <a:latin typeface="HelvNeue Light for IBM"/>
              <a:ea typeface="+mn-ea"/>
              <a:cs typeface="Arial" pitchFamily="34" charset="0"/>
            </a:endParaRPr>
          </a:p>
        </p:txBody>
      </p:sp>
    </p:spTree>
    <p:extLst>
      <p:ext uri="{BB962C8B-B14F-4D97-AF65-F5344CB8AC3E}">
        <p14:creationId xmlns:p14="http://schemas.microsoft.com/office/powerpoint/2010/main" val="1055688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ed">
    <p:spTree>
      <p:nvGrpSpPr>
        <p:cNvPr id="1" name=""/>
        <p:cNvGrpSpPr/>
        <p:nvPr/>
      </p:nvGrpSpPr>
      <p:grpSpPr>
        <a:xfrm>
          <a:off x="0" y="0"/>
          <a:ext cx="0" cy="0"/>
          <a:chOff x="0" y="0"/>
          <a:chExt cx="0" cy="0"/>
        </a:xfrm>
      </p:grpSpPr>
      <p:sp>
        <p:nvSpPr>
          <p:cNvPr id="4" name="Rectangle 3"/>
          <p:cNvSpPr/>
          <p:nvPr userDrawn="1"/>
        </p:nvSpPr>
        <p:spPr>
          <a:xfrm>
            <a:off x="153" y="1816253"/>
            <a:ext cx="1514475" cy="15160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cxnSp>
        <p:nvCxnSpPr>
          <p:cNvPr id="5" name="Straight Connector 4"/>
          <p:cNvCxnSpPr/>
          <p:nvPr userDrawn="1"/>
        </p:nvCxnSpPr>
        <p:spPr>
          <a:xfrm>
            <a:off x="2005013" y="406400"/>
            <a:ext cx="152400"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2001520" y="481538"/>
            <a:ext cx="6685280" cy="225029"/>
          </a:xfrm>
        </p:spPr>
        <p:txBody>
          <a:bodyPr>
            <a:normAutofit/>
          </a:bodyPr>
          <a:lstStyle>
            <a:lvl1pPr algn="l">
              <a:defRPr sz="1400" b="1">
                <a:solidFill>
                  <a:schemeClr val="accent3"/>
                </a:solidFill>
              </a:defRPr>
            </a:lvl1pPr>
          </a:lstStyle>
          <a:p>
            <a:r>
              <a:rPr lang="en-US" dirty="0"/>
              <a:t>Our back office problem</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70148" b="68395"/>
          <a:stretch/>
        </p:blipFill>
        <p:spPr>
          <a:xfrm>
            <a:off x="326019" y="2117741"/>
            <a:ext cx="862437" cy="913085"/>
          </a:xfrm>
          <a:prstGeom prst="rect">
            <a:avLst/>
          </a:prstGeom>
        </p:spPr>
      </p:pic>
      <p:sp>
        <p:nvSpPr>
          <p:cNvPr id="9" name="Content Placeholder 2"/>
          <p:cNvSpPr>
            <a:spLocks noGrp="1"/>
          </p:cNvSpPr>
          <p:nvPr>
            <p:ph idx="1"/>
          </p:nvPr>
        </p:nvSpPr>
        <p:spPr>
          <a:xfrm>
            <a:off x="2001520" y="1097280"/>
            <a:ext cx="6685280" cy="2223769"/>
          </a:xfrm>
        </p:spPr>
        <p:txBody>
          <a:bodyPr>
            <a:normAutofit/>
          </a:bodyPr>
          <a:lstStyle>
            <a:lvl1pPr marL="0" indent="0">
              <a:lnSpc>
                <a:spcPct val="100000"/>
              </a:lnSpc>
              <a:buNone/>
              <a:defRPr sz="2000"/>
            </a:lvl1pPr>
          </a:lstStyle>
          <a:p>
            <a:pPr lvl="0"/>
            <a:r>
              <a:rPr lang="en-US" dirty="0"/>
              <a:t>Click to edit Master text styles</a:t>
            </a:r>
          </a:p>
        </p:txBody>
      </p:sp>
      <p:sp>
        <p:nvSpPr>
          <p:cNvPr id="10"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11" name="Picture 46" descr="blue-tri-color-logo"/>
          <p:cNvPicPr>
            <a:picLocks noChangeAspect="1" noChangeArrowheads="1"/>
          </p:cNvPicPr>
          <p:nvPr userDrawn="1"/>
        </p:nvPicPr>
        <p:blipFill>
          <a:blip r:embed="rId3"/>
          <a:srcRect/>
          <a:stretch>
            <a:fillRect/>
          </a:stretch>
        </p:blipFill>
        <p:spPr bwMode="auto">
          <a:xfrm>
            <a:off x="323533" y="4526623"/>
            <a:ext cx="728027" cy="311734"/>
          </a:xfrm>
          <a:prstGeom prst="rect">
            <a:avLst/>
          </a:prstGeom>
          <a:noFill/>
          <a:ln w="9525">
            <a:noFill/>
            <a:miter lim="800000"/>
            <a:headEnd/>
            <a:tailEnd/>
          </a:ln>
        </p:spPr>
      </p:pic>
    </p:spTree>
    <p:extLst>
      <p:ext uri="{BB962C8B-B14F-4D97-AF65-F5344CB8AC3E}">
        <p14:creationId xmlns:p14="http://schemas.microsoft.com/office/powerpoint/2010/main" val="11195807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5AA42FDE-FDA0-4F76-8FE4-582EB7DB00A8}" type="slidenum">
              <a:rPr lang="en-US"/>
              <a:pPr>
                <a:defRPr/>
              </a:pPr>
              <a:t>‹#›</a:t>
            </a:fld>
            <a:endParaRPr lang="en-US"/>
          </a:p>
        </p:txBody>
      </p:sp>
      <p:sp>
        <p:nvSpPr>
          <p:cNvPr id="4" name="Rectangle 9"/>
          <p:cNvSpPr>
            <a:spLocks noGrp="1" noChangeArrowheads="1"/>
          </p:cNvSpPr>
          <p:nvPr>
            <p:ph type="dt" sz="half" idx="12"/>
          </p:nvPr>
        </p:nvSpPr>
        <p:spPr>
          <a:xfrm>
            <a:off x="549873" y="4903585"/>
            <a:ext cx="1004889" cy="138114"/>
          </a:xfrm>
          <a:prstGeom prst="rect">
            <a:avLst/>
          </a:prstGeom>
          <a:ln/>
        </p:spPr>
        <p:txBody>
          <a:bodyPr lIns="89385" tIns="44692" rIns="89385" bIns="44692"/>
          <a:lstStyle>
            <a:lvl1pPr>
              <a:defRPr/>
            </a:lvl1pPr>
          </a:lstStyle>
          <a:p>
            <a:pPr defTabSz="683556" eaLnBrk="1" fontAlgn="auto" hangingPunct="1">
              <a:spcBef>
                <a:spcPts val="0"/>
              </a:spcBef>
              <a:spcAft>
                <a:spcPts val="0"/>
              </a:spcAft>
              <a:defRPr/>
            </a:pPr>
            <a:endParaRPr lang="en-US">
              <a:solidFill>
                <a:prstClr val="black"/>
              </a:solidFill>
              <a:latin typeface="HelvNeue Light for IBM"/>
              <a:ea typeface="+mn-ea"/>
              <a:cs typeface="Arial" pitchFamily="34" charset="0"/>
            </a:endParaRPr>
          </a:p>
        </p:txBody>
      </p:sp>
    </p:spTree>
    <p:extLst>
      <p:ext uri="{BB962C8B-B14F-4D97-AF65-F5344CB8AC3E}">
        <p14:creationId xmlns:p14="http://schemas.microsoft.com/office/powerpoint/2010/main" val="10556880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5AA42FDE-FDA0-4F76-8FE4-582EB7DB00A8}" type="slidenum">
              <a:rPr lang="en-US"/>
              <a:pPr>
                <a:defRPr/>
              </a:pPr>
              <a:t>‹#›</a:t>
            </a:fld>
            <a:endParaRPr lang="en-US"/>
          </a:p>
        </p:txBody>
      </p:sp>
      <p:sp>
        <p:nvSpPr>
          <p:cNvPr id="4" name="Rectangle 9"/>
          <p:cNvSpPr>
            <a:spLocks noGrp="1" noChangeArrowheads="1"/>
          </p:cNvSpPr>
          <p:nvPr>
            <p:ph type="dt" sz="half" idx="12"/>
          </p:nvPr>
        </p:nvSpPr>
        <p:spPr>
          <a:xfrm>
            <a:off x="549849" y="4903585"/>
            <a:ext cx="1004889" cy="138114"/>
          </a:xfrm>
          <a:prstGeom prst="rect">
            <a:avLst/>
          </a:prstGeom>
          <a:ln/>
        </p:spPr>
        <p:txBody>
          <a:bodyPr lIns="89469" tIns="44734" rIns="89469" bIns="44734"/>
          <a:lstStyle>
            <a:lvl1pPr>
              <a:defRPr/>
            </a:lvl1pPr>
          </a:lstStyle>
          <a:p>
            <a:pPr defTabSz="683675" eaLnBrk="1" fontAlgn="auto" hangingPunct="1">
              <a:spcBef>
                <a:spcPts val="0"/>
              </a:spcBef>
              <a:spcAft>
                <a:spcPts val="0"/>
              </a:spcAft>
              <a:defRPr/>
            </a:pPr>
            <a:endParaRPr lang="en-US">
              <a:solidFill>
                <a:prstClr val="black"/>
              </a:solidFill>
              <a:latin typeface="HelvNeue Light for IBM"/>
              <a:ea typeface="+mn-ea"/>
              <a:cs typeface="Arial" pitchFamily="34" charset="0"/>
            </a:endParaRPr>
          </a:p>
        </p:txBody>
      </p:sp>
    </p:spTree>
    <p:extLst>
      <p:ext uri="{BB962C8B-B14F-4D97-AF65-F5344CB8AC3E}">
        <p14:creationId xmlns:p14="http://schemas.microsoft.com/office/powerpoint/2010/main" val="1055688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age break or call-out">
    <p:bg>
      <p:bgPr>
        <a:solidFill>
          <a:schemeClr val="tx2"/>
        </a:solidFill>
        <a:effectLst/>
      </p:bgPr>
    </p:bg>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801100" y="4505491"/>
            <a:ext cx="209550" cy="55245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lIns="0" tIns="0" rIns="0" bIns="0"/>
          <a:lstStyle>
            <a:lvl1pPr>
              <a:defRPr sz="2000">
                <a:solidFill>
                  <a:srgbClr val="191919"/>
                </a:solidFill>
                <a:latin typeface="HelvNeue Light for IBM" panose="020B0403020202020204" pitchFamily="34" charset="0"/>
                <a:cs typeface="Arial" panose="020B0604020202020204" pitchFamily="34" charset="0"/>
              </a:defRPr>
            </a:lvl1pPr>
            <a:lvl2pPr marL="742950" indent="-285750">
              <a:defRPr sz="2000">
                <a:solidFill>
                  <a:srgbClr val="191919"/>
                </a:solidFill>
                <a:latin typeface="HelvNeue Light for IBM" panose="020B0403020202020204" pitchFamily="34" charset="0"/>
                <a:cs typeface="Arial" panose="020B0604020202020204" pitchFamily="34" charset="0"/>
              </a:defRPr>
            </a:lvl2pPr>
            <a:lvl3pPr marL="1143000" indent="-228600">
              <a:defRPr sz="2000">
                <a:solidFill>
                  <a:srgbClr val="191919"/>
                </a:solidFill>
                <a:latin typeface="HelvNeue Light for IBM" panose="020B0403020202020204" pitchFamily="34" charset="0"/>
                <a:cs typeface="Arial" panose="020B0604020202020204" pitchFamily="34" charset="0"/>
              </a:defRPr>
            </a:lvl3pPr>
            <a:lvl4pPr marL="1600200" indent="-228600">
              <a:defRPr sz="2000">
                <a:solidFill>
                  <a:srgbClr val="191919"/>
                </a:solidFill>
                <a:latin typeface="HelvNeue Light for IBM" panose="020B0403020202020204" pitchFamily="34" charset="0"/>
                <a:cs typeface="Arial" panose="020B0604020202020204" pitchFamily="34" charset="0"/>
              </a:defRPr>
            </a:lvl4pPr>
            <a:lvl5pPr marL="2057400" indent="-228600">
              <a:defRPr sz="2000">
                <a:solidFill>
                  <a:srgbClr val="191919"/>
                </a:solidFill>
                <a:latin typeface="HelvNeue Light for IBM" panose="020B0403020202020204" pitchFamily="34" charset="0"/>
                <a:cs typeface="Arial" panose="020B0604020202020204" pitchFamily="34" charset="0"/>
              </a:defRPr>
            </a:lvl5pPr>
            <a:lvl6pPr marL="2514600" indent="-228600" eaLnBrk="0" fontAlgn="base" hangingPunct="0">
              <a:spcBef>
                <a:spcPct val="0"/>
              </a:spcBef>
              <a:spcAft>
                <a:spcPct val="0"/>
              </a:spcAft>
              <a:defRPr sz="2000">
                <a:solidFill>
                  <a:srgbClr val="191919"/>
                </a:solidFill>
                <a:latin typeface="HelvNeue Light for IBM" panose="020B0403020202020204" pitchFamily="34" charset="0"/>
                <a:cs typeface="Arial" panose="020B0604020202020204" pitchFamily="34" charset="0"/>
              </a:defRPr>
            </a:lvl6pPr>
            <a:lvl7pPr marL="2971800" indent="-228600" eaLnBrk="0" fontAlgn="base" hangingPunct="0">
              <a:spcBef>
                <a:spcPct val="0"/>
              </a:spcBef>
              <a:spcAft>
                <a:spcPct val="0"/>
              </a:spcAft>
              <a:defRPr sz="2000">
                <a:solidFill>
                  <a:srgbClr val="191919"/>
                </a:solidFill>
                <a:latin typeface="HelvNeue Light for IBM" panose="020B0403020202020204" pitchFamily="34" charset="0"/>
                <a:cs typeface="Arial" panose="020B0604020202020204" pitchFamily="34" charset="0"/>
              </a:defRPr>
            </a:lvl7pPr>
            <a:lvl8pPr marL="3429000" indent="-228600" eaLnBrk="0" fontAlgn="base" hangingPunct="0">
              <a:spcBef>
                <a:spcPct val="0"/>
              </a:spcBef>
              <a:spcAft>
                <a:spcPct val="0"/>
              </a:spcAft>
              <a:defRPr sz="2000">
                <a:solidFill>
                  <a:srgbClr val="191919"/>
                </a:solidFill>
                <a:latin typeface="HelvNeue Light for IBM" panose="020B0403020202020204" pitchFamily="34" charset="0"/>
                <a:cs typeface="Arial" panose="020B0604020202020204" pitchFamily="34" charset="0"/>
              </a:defRPr>
            </a:lvl8pPr>
            <a:lvl9pPr marL="3886200" indent="-228600" eaLnBrk="0" fontAlgn="base" hangingPunct="0">
              <a:spcBef>
                <a:spcPct val="0"/>
              </a:spcBef>
              <a:spcAft>
                <a:spcPct val="0"/>
              </a:spcAft>
              <a:defRPr sz="2000">
                <a:solidFill>
                  <a:srgbClr val="191919"/>
                </a:solidFill>
                <a:latin typeface="HelvNeue Light for IBM" panose="020B0403020202020204" pitchFamily="34" charset="0"/>
                <a:cs typeface="Arial" panose="020B0604020202020204" pitchFamily="34" charset="0"/>
              </a:defRPr>
            </a:lvl9pPr>
          </a:lstStyle>
          <a:p>
            <a:pPr defTabSz="684525" eaLnBrk="1" fontAlgn="auto" hangingPunct="1">
              <a:lnSpc>
                <a:spcPct val="90000"/>
              </a:lnSpc>
              <a:spcBef>
                <a:spcPts val="0"/>
              </a:spcBef>
              <a:spcAft>
                <a:spcPts val="0"/>
              </a:spcAft>
            </a:pPr>
            <a:endParaRPr lang="en-US" altLang="en-US">
              <a:solidFill>
                <a:srgbClr val="4F81BD"/>
              </a:solidFill>
              <a:ea typeface="+mn-ea"/>
            </a:endParaRPr>
          </a:p>
        </p:txBody>
      </p:sp>
      <p:sp>
        <p:nvSpPr>
          <p:cNvPr id="3" name="Text Placeholder 2"/>
          <p:cNvSpPr>
            <a:spLocks noGrp="1"/>
          </p:cNvSpPr>
          <p:nvPr>
            <p:ph type="body" idx="1"/>
          </p:nvPr>
        </p:nvSpPr>
        <p:spPr>
          <a:xfrm>
            <a:off x="1514007" y="1966129"/>
            <a:ext cx="6085841" cy="1203959"/>
          </a:xfrm>
        </p:spPr>
        <p:txBody>
          <a:bodyPr anchor="ctr">
            <a:normAutofit/>
          </a:bodyPr>
          <a:lstStyle>
            <a:lvl1pPr marL="0" indent="0">
              <a:lnSpc>
                <a:spcPct val="80000"/>
              </a:lnSpc>
              <a:buNone/>
              <a:defRPr sz="4000">
                <a:solidFill>
                  <a:schemeClr val="bg1"/>
                </a:solidFill>
              </a:defRPr>
            </a:lvl1pPr>
            <a:lvl2pPr marL="456134" indent="0">
              <a:buNone/>
              <a:defRPr sz="1800">
                <a:solidFill>
                  <a:schemeClr val="tx1">
                    <a:tint val="75000"/>
                  </a:schemeClr>
                </a:solidFill>
              </a:defRPr>
            </a:lvl2pPr>
            <a:lvl3pPr marL="912398" indent="0">
              <a:buNone/>
              <a:defRPr sz="1600">
                <a:solidFill>
                  <a:schemeClr val="tx1">
                    <a:tint val="75000"/>
                  </a:schemeClr>
                </a:solidFill>
              </a:defRPr>
            </a:lvl3pPr>
            <a:lvl4pPr marL="1368574" indent="0">
              <a:buNone/>
              <a:defRPr sz="1400">
                <a:solidFill>
                  <a:schemeClr val="tx1">
                    <a:tint val="75000"/>
                  </a:schemeClr>
                </a:solidFill>
              </a:defRPr>
            </a:lvl4pPr>
            <a:lvl5pPr marL="1824794" indent="0">
              <a:buNone/>
              <a:defRPr sz="1400">
                <a:solidFill>
                  <a:schemeClr val="tx1">
                    <a:tint val="75000"/>
                  </a:schemeClr>
                </a:solidFill>
              </a:defRPr>
            </a:lvl5pPr>
            <a:lvl6pPr marL="2280927" indent="0">
              <a:buNone/>
              <a:defRPr sz="1400">
                <a:solidFill>
                  <a:schemeClr val="tx1">
                    <a:tint val="75000"/>
                  </a:schemeClr>
                </a:solidFill>
              </a:defRPr>
            </a:lvl6pPr>
            <a:lvl7pPr marL="2737061" indent="0">
              <a:buNone/>
              <a:defRPr sz="1400">
                <a:solidFill>
                  <a:schemeClr val="tx1">
                    <a:tint val="75000"/>
                  </a:schemeClr>
                </a:solidFill>
              </a:defRPr>
            </a:lvl7pPr>
            <a:lvl8pPr marL="3193290" indent="0">
              <a:buNone/>
              <a:defRPr sz="1400">
                <a:solidFill>
                  <a:schemeClr val="tx1">
                    <a:tint val="75000"/>
                  </a:schemeClr>
                </a:solidFill>
              </a:defRPr>
            </a:lvl8pPr>
            <a:lvl9pPr marL="3649487"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5254524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7"/>
          <p:cNvSpPr>
            <a:spLocks noGrp="1" noChangeArrowheads="1"/>
          </p:cNvSpPr>
          <p:nvPr>
            <p:ph type="sldNum" sz="quarter" idx="10"/>
          </p:nvPr>
        </p:nvSpPr>
        <p:spPr/>
        <p:txBody>
          <a:bodyPr/>
          <a:lstStyle>
            <a:lvl1pPr>
              <a:defRPr/>
            </a:lvl1pPr>
          </a:lstStyle>
          <a:p>
            <a:fld id="{FE1A5EB6-3972-2F41-B085-6CF7E23328C9}" type="slidenum">
              <a:rPr lang="en-US" altLang="en-US"/>
              <a:pPr/>
              <a:t>‹#›</a:t>
            </a:fld>
            <a:endParaRPr lang="en-US" altLang="en-US"/>
          </a:p>
        </p:txBody>
      </p:sp>
      <p:sp>
        <p:nvSpPr>
          <p:cNvPr id="4" name="Rectangle 9"/>
          <p:cNvSpPr>
            <a:spLocks noGrp="1" noChangeArrowheads="1"/>
          </p:cNvSpPr>
          <p:nvPr>
            <p:ph type="dt" sz="half" idx="11"/>
          </p:nvPr>
        </p:nvSpPr>
        <p:spPr>
          <a:xfrm>
            <a:off x="549408" y="4903790"/>
            <a:ext cx="1004889" cy="138112"/>
          </a:xfrm>
          <a:prstGeom prst="rect">
            <a:avLst/>
          </a:prstGeom>
        </p:spPr>
        <p:txBody>
          <a:bodyPr vert="horz" wrap="square" lIns="90286" tIns="45142" rIns="90286" bIns="45142" numCol="1" anchor="t" anchorCtr="0" compatLnSpc="1">
            <a:prstTxWarp prst="textNoShape">
              <a:avLst/>
            </a:prstTxWarp>
          </a:bodyPr>
          <a:lstStyle>
            <a:lvl1pPr eaLnBrk="1" hangingPunct="1">
              <a:defRPr/>
            </a:lvl1pPr>
          </a:lstStyle>
          <a:p>
            <a:pPr defTabSz="684746" fontAlgn="auto">
              <a:spcBef>
                <a:spcPts val="0"/>
              </a:spcBef>
              <a:spcAft>
                <a:spcPts val="0"/>
              </a:spcAft>
            </a:pPr>
            <a:endParaRPr lang="en-US" altLang="en-US" sz="2000">
              <a:solidFill>
                <a:srgbClr val="191919"/>
              </a:solidFill>
              <a:latin typeface="HelvNeue Light for IBM" panose="020B0403020202020204" pitchFamily="34" charset="0"/>
              <a:ea typeface="+mn-ea"/>
              <a:cs typeface="Arial" pitchFamily="34" charset="0"/>
            </a:endParaRPr>
          </a:p>
        </p:txBody>
      </p:sp>
      <p:sp>
        <p:nvSpPr>
          <p:cNvPr id="5" name="TextBox 15"/>
          <p:cNvSpPr txBox="1">
            <a:spLocks noChangeArrowheads="1"/>
          </p:cNvSpPr>
          <p:nvPr userDrawn="1"/>
        </p:nvSpPr>
        <p:spPr bwMode="auto">
          <a:xfrm>
            <a:off x="6807200" y="4906965"/>
            <a:ext cx="18288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rgbClr val="191919"/>
                </a:solidFill>
                <a:latin typeface="HelvNeue Light for IBM" charset="0"/>
                <a:ea typeface="Arial" charset="0"/>
                <a:cs typeface="Arial" charset="0"/>
              </a:defRPr>
            </a:lvl1pPr>
            <a:lvl2pPr marL="742950" indent="-285750">
              <a:defRPr sz="2000">
                <a:solidFill>
                  <a:srgbClr val="191919"/>
                </a:solidFill>
                <a:latin typeface="HelvNeue Light for IBM" charset="0"/>
                <a:ea typeface="Arial" charset="0"/>
                <a:cs typeface="Arial" charset="0"/>
              </a:defRPr>
            </a:lvl2pPr>
            <a:lvl3pPr marL="1143000" indent="-228600">
              <a:defRPr sz="2000">
                <a:solidFill>
                  <a:srgbClr val="191919"/>
                </a:solidFill>
                <a:latin typeface="HelvNeue Light for IBM" charset="0"/>
                <a:ea typeface="Arial" charset="0"/>
                <a:cs typeface="Arial" charset="0"/>
              </a:defRPr>
            </a:lvl3pPr>
            <a:lvl4pPr marL="1600200" indent="-228600">
              <a:defRPr sz="2000">
                <a:solidFill>
                  <a:srgbClr val="191919"/>
                </a:solidFill>
                <a:latin typeface="HelvNeue Light for IBM" charset="0"/>
                <a:ea typeface="Arial" charset="0"/>
                <a:cs typeface="Arial" charset="0"/>
              </a:defRPr>
            </a:lvl4pPr>
            <a:lvl5pPr marL="2057400" indent="-228600">
              <a:defRPr sz="2000">
                <a:solidFill>
                  <a:srgbClr val="191919"/>
                </a:solidFill>
                <a:latin typeface="HelvNeue Light for IBM" charset="0"/>
                <a:ea typeface="Arial" charset="0"/>
                <a:cs typeface="Arial" charset="0"/>
              </a:defRPr>
            </a:lvl5pPr>
            <a:lvl6pPr marL="2514600" indent="-228600" eaLnBrk="0" fontAlgn="base" hangingPunct="0">
              <a:spcBef>
                <a:spcPct val="0"/>
              </a:spcBef>
              <a:spcAft>
                <a:spcPct val="0"/>
              </a:spcAft>
              <a:defRPr sz="2000">
                <a:solidFill>
                  <a:srgbClr val="191919"/>
                </a:solidFill>
                <a:latin typeface="HelvNeue Light for IBM" charset="0"/>
                <a:ea typeface="Arial" charset="0"/>
                <a:cs typeface="Arial" charset="0"/>
              </a:defRPr>
            </a:lvl6pPr>
            <a:lvl7pPr marL="2971800" indent="-228600" eaLnBrk="0" fontAlgn="base" hangingPunct="0">
              <a:spcBef>
                <a:spcPct val="0"/>
              </a:spcBef>
              <a:spcAft>
                <a:spcPct val="0"/>
              </a:spcAft>
              <a:defRPr sz="2000">
                <a:solidFill>
                  <a:srgbClr val="191919"/>
                </a:solidFill>
                <a:latin typeface="HelvNeue Light for IBM" charset="0"/>
                <a:ea typeface="Arial" charset="0"/>
                <a:cs typeface="Arial" charset="0"/>
              </a:defRPr>
            </a:lvl7pPr>
            <a:lvl8pPr marL="3429000" indent="-228600" eaLnBrk="0" fontAlgn="base" hangingPunct="0">
              <a:spcBef>
                <a:spcPct val="0"/>
              </a:spcBef>
              <a:spcAft>
                <a:spcPct val="0"/>
              </a:spcAft>
              <a:defRPr sz="2000">
                <a:solidFill>
                  <a:srgbClr val="191919"/>
                </a:solidFill>
                <a:latin typeface="HelvNeue Light for IBM" charset="0"/>
                <a:ea typeface="Arial" charset="0"/>
                <a:cs typeface="Arial" charset="0"/>
              </a:defRPr>
            </a:lvl8pPr>
            <a:lvl9pPr marL="3886200" indent="-228600" eaLnBrk="0" fontAlgn="base" hangingPunct="0">
              <a:spcBef>
                <a:spcPct val="0"/>
              </a:spcBef>
              <a:spcAft>
                <a:spcPct val="0"/>
              </a:spcAft>
              <a:defRPr sz="2000">
                <a:solidFill>
                  <a:srgbClr val="191919"/>
                </a:solidFill>
                <a:latin typeface="HelvNeue Light for IBM" charset="0"/>
                <a:ea typeface="Arial" charset="0"/>
                <a:cs typeface="Arial" charset="0"/>
              </a:defRPr>
            </a:lvl9pPr>
          </a:lstStyle>
          <a:p>
            <a:pPr algn="r" defTabSz="684746" fontAlgn="auto">
              <a:spcBef>
                <a:spcPts val="0"/>
              </a:spcBef>
              <a:spcAft>
                <a:spcPts val="0"/>
              </a:spcAft>
              <a:defRPr/>
            </a:pPr>
            <a:r>
              <a:rPr lang="en-US" altLang="en-US" sz="700" dirty="0">
                <a:solidFill>
                  <a:srgbClr val="6D6E70"/>
                </a:solidFill>
                <a:latin typeface="Arial" charset="0"/>
                <a:ea typeface="MS PGothic" charset="-128"/>
              </a:rPr>
              <a:t>© 2016 IBM Corporation</a:t>
            </a:r>
          </a:p>
        </p:txBody>
      </p:sp>
    </p:spTree>
    <p:extLst>
      <p:ext uri="{BB962C8B-B14F-4D97-AF65-F5344CB8AC3E}">
        <p14:creationId xmlns:p14="http://schemas.microsoft.com/office/powerpoint/2010/main" val="31378984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5AA42FDE-FDA0-4F76-8FE4-582EB7DB00A8}" type="slidenum">
              <a:rPr lang="en-US"/>
              <a:pPr>
                <a:defRPr/>
              </a:pPr>
              <a:t>‹#›</a:t>
            </a:fld>
            <a:endParaRPr lang="en-US"/>
          </a:p>
        </p:txBody>
      </p:sp>
      <p:sp>
        <p:nvSpPr>
          <p:cNvPr id="4" name="Rectangle 9"/>
          <p:cNvSpPr>
            <a:spLocks noGrp="1" noChangeArrowheads="1"/>
          </p:cNvSpPr>
          <p:nvPr>
            <p:ph type="dt" sz="half" idx="12"/>
          </p:nvPr>
        </p:nvSpPr>
        <p:spPr>
          <a:xfrm>
            <a:off x="549375" y="4903585"/>
            <a:ext cx="1004889" cy="138114"/>
          </a:xfrm>
          <a:prstGeom prst="rect">
            <a:avLst/>
          </a:prstGeom>
          <a:ln/>
        </p:spPr>
        <p:txBody>
          <a:bodyPr lIns="90481" tIns="45240" rIns="90481" bIns="45240"/>
          <a:lstStyle>
            <a:lvl1pPr>
              <a:defRPr/>
            </a:lvl1pPr>
          </a:lstStyle>
          <a:p>
            <a:pPr defTabSz="684984" eaLnBrk="1" fontAlgn="auto" hangingPunct="1">
              <a:spcBef>
                <a:spcPts val="0"/>
              </a:spcBef>
              <a:spcAft>
                <a:spcPts val="0"/>
              </a:spcAft>
              <a:defRPr/>
            </a:pPr>
            <a:endParaRPr lang="en-US">
              <a:solidFill>
                <a:prstClr val="black"/>
              </a:solidFill>
              <a:latin typeface="HelvNeue Light for IBM"/>
              <a:ea typeface="+mn-ea"/>
              <a:cs typeface="Arial" pitchFamily="34" charset="0"/>
            </a:endParaRPr>
          </a:p>
        </p:txBody>
      </p:sp>
    </p:spTree>
    <p:extLst>
      <p:ext uri="{BB962C8B-B14F-4D97-AF65-F5344CB8AC3E}">
        <p14:creationId xmlns:p14="http://schemas.microsoft.com/office/powerpoint/2010/main" val="10556880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5AA42FDE-FDA0-4F76-8FE4-582EB7DB00A8}" type="slidenum">
              <a:rPr lang="en-US"/>
              <a:pPr>
                <a:defRPr/>
              </a:pPr>
              <a:t>‹#›</a:t>
            </a:fld>
            <a:endParaRPr lang="en-US"/>
          </a:p>
        </p:txBody>
      </p:sp>
      <p:sp>
        <p:nvSpPr>
          <p:cNvPr id="4" name="Rectangle 9"/>
          <p:cNvSpPr>
            <a:spLocks noGrp="1" noChangeArrowheads="1"/>
          </p:cNvSpPr>
          <p:nvPr>
            <p:ph type="dt" sz="half" idx="12"/>
          </p:nvPr>
        </p:nvSpPr>
        <p:spPr>
          <a:xfrm>
            <a:off x="549339" y="4903585"/>
            <a:ext cx="1004889" cy="138114"/>
          </a:xfrm>
          <a:prstGeom prst="rect">
            <a:avLst/>
          </a:prstGeom>
          <a:ln/>
        </p:spPr>
        <p:txBody>
          <a:bodyPr lIns="90916" tIns="45457" rIns="90916" bIns="45457"/>
          <a:lstStyle>
            <a:lvl1pPr>
              <a:defRPr/>
            </a:lvl1pPr>
          </a:lstStyle>
          <a:p>
            <a:pPr defTabSz="685511" eaLnBrk="1" fontAlgn="auto" hangingPunct="1">
              <a:spcBef>
                <a:spcPts val="0"/>
              </a:spcBef>
              <a:spcAft>
                <a:spcPts val="0"/>
              </a:spcAft>
              <a:defRPr/>
            </a:pPr>
            <a:endParaRPr lang="en-US">
              <a:solidFill>
                <a:prstClr val="black"/>
              </a:solidFill>
              <a:latin typeface="HelvNeue Light for IBM"/>
              <a:ea typeface="+mn-ea"/>
              <a:cs typeface="Arial" pitchFamily="34" charset="0"/>
            </a:endParaRPr>
          </a:p>
        </p:txBody>
      </p:sp>
    </p:spTree>
    <p:extLst>
      <p:ext uri="{BB962C8B-B14F-4D97-AF65-F5344CB8AC3E}">
        <p14:creationId xmlns:p14="http://schemas.microsoft.com/office/powerpoint/2010/main" val="10556880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5AA42FDE-FDA0-4F76-8FE4-582EB7DB00A8}" type="slidenum">
              <a:rPr lang="en-US"/>
              <a:pPr>
                <a:defRPr/>
              </a:pPr>
              <a:t>‹#›</a:t>
            </a:fld>
            <a:endParaRPr lang="en-US"/>
          </a:p>
        </p:txBody>
      </p:sp>
      <p:sp>
        <p:nvSpPr>
          <p:cNvPr id="4" name="Rectangle 9"/>
          <p:cNvSpPr>
            <a:spLocks noGrp="1" noChangeArrowheads="1"/>
          </p:cNvSpPr>
          <p:nvPr>
            <p:ph type="dt" sz="half" idx="12"/>
          </p:nvPr>
        </p:nvSpPr>
        <p:spPr>
          <a:xfrm>
            <a:off x="549825" y="4903585"/>
            <a:ext cx="1004889" cy="138114"/>
          </a:xfrm>
          <a:prstGeom prst="rect">
            <a:avLst/>
          </a:prstGeom>
          <a:ln/>
        </p:spPr>
        <p:txBody>
          <a:bodyPr lIns="91156" tIns="45577" rIns="91156" bIns="45577"/>
          <a:lstStyle>
            <a:lvl1pPr>
              <a:defRPr/>
            </a:lvl1pPr>
          </a:lstStyle>
          <a:p>
            <a:pPr defTabSz="685800" eaLnBrk="1" fontAlgn="auto" hangingPunct="1">
              <a:spcBef>
                <a:spcPts val="0"/>
              </a:spcBef>
              <a:spcAft>
                <a:spcPts val="0"/>
              </a:spcAft>
              <a:defRPr/>
            </a:pPr>
            <a:endParaRPr lang="en-US">
              <a:solidFill>
                <a:prstClr val="black"/>
              </a:solidFill>
              <a:latin typeface="HelvNeue Light for IBM"/>
              <a:ea typeface="+mn-ea"/>
              <a:cs typeface="Arial" pitchFamily="34" charset="0"/>
            </a:endParaRPr>
          </a:p>
        </p:txBody>
      </p:sp>
    </p:spTree>
    <p:extLst>
      <p:ext uri="{BB962C8B-B14F-4D97-AF65-F5344CB8AC3E}">
        <p14:creationId xmlns:p14="http://schemas.microsoft.com/office/powerpoint/2010/main" val="10556880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2"/>
          <p:cNvSpPr>
            <a:spLocks noGrp="1" noChangeArrowheads="1"/>
          </p:cNvSpPr>
          <p:nvPr>
            <p:ph type="sldNum" sz="quarter" idx="10"/>
          </p:nvPr>
        </p:nvSpPr>
        <p:spPr>
          <a:ln/>
        </p:spPr>
        <p:txBody>
          <a:bodyPr/>
          <a:lstStyle>
            <a:lvl1pPr>
              <a:defRPr/>
            </a:lvl1pPr>
          </a:lstStyle>
          <a:p>
            <a:pPr>
              <a:defRPr/>
            </a:pPr>
            <a:fld id="{16E993FE-9DFD-4D90-9EAF-F98C85081BCF}" type="slidenum">
              <a:rPr lang="en-US" altLang="en-US"/>
              <a:pPr>
                <a:defRPr/>
              </a:pPr>
              <a:t>‹#›</a:t>
            </a:fld>
            <a:endParaRPr lang="en-US" altLang="en-US"/>
          </a:p>
        </p:txBody>
      </p:sp>
      <p:sp>
        <p:nvSpPr>
          <p:cNvPr id="5" name="TextBox 15"/>
          <p:cNvSpPr txBox="1">
            <a:spLocks noChangeArrowheads="1"/>
          </p:cNvSpPr>
          <p:nvPr userDrawn="1"/>
        </p:nvSpPr>
        <p:spPr bwMode="auto">
          <a:xfrm>
            <a:off x="6807200" y="4906963"/>
            <a:ext cx="18288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rgbClr val="191919"/>
                </a:solidFill>
                <a:latin typeface="HelvNeue Light for IBM" charset="0"/>
                <a:ea typeface="Arial" charset="0"/>
                <a:cs typeface="Arial" charset="0"/>
              </a:defRPr>
            </a:lvl1pPr>
            <a:lvl2pPr marL="742950" indent="-285750">
              <a:defRPr sz="2000">
                <a:solidFill>
                  <a:srgbClr val="191919"/>
                </a:solidFill>
                <a:latin typeface="HelvNeue Light for IBM" charset="0"/>
                <a:ea typeface="Arial" charset="0"/>
                <a:cs typeface="Arial" charset="0"/>
              </a:defRPr>
            </a:lvl2pPr>
            <a:lvl3pPr marL="1143000" indent="-228600">
              <a:defRPr sz="2000">
                <a:solidFill>
                  <a:srgbClr val="191919"/>
                </a:solidFill>
                <a:latin typeface="HelvNeue Light for IBM" charset="0"/>
                <a:ea typeface="Arial" charset="0"/>
                <a:cs typeface="Arial" charset="0"/>
              </a:defRPr>
            </a:lvl3pPr>
            <a:lvl4pPr marL="1600200" indent="-228600">
              <a:defRPr sz="2000">
                <a:solidFill>
                  <a:srgbClr val="191919"/>
                </a:solidFill>
                <a:latin typeface="HelvNeue Light for IBM" charset="0"/>
                <a:ea typeface="Arial" charset="0"/>
                <a:cs typeface="Arial" charset="0"/>
              </a:defRPr>
            </a:lvl4pPr>
            <a:lvl5pPr marL="2057400" indent="-228600">
              <a:defRPr sz="2000">
                <a:solidFill>
                  <a:srgbClr val="191919"/>
                </a:solidFill>
                <a:latin typeface="HelvNeue Light for IBM" charset="0"/>
                <a:ea typeface="Arial" charset="0"/>
                <a:cs typeface="Arial" charset="0"/>
              </a:defRPr>
            </a:lvl5pPr>
            <a:lvl6pPr marL="2514600" indent="-228600" eaLnBrk="0" fontAlgn="base" hangingPunct="0">
              <a:spcBef>
                <a:spcPct val="0"/>
              </a:spcBef>
              <a:spcAft>
                <a:spcPct val="0"/>
              </a:spcAft>
              <a:defRPr sz="2000">
                <a:solidFill>
                  <a:srgbClr val="191919"/>
                </a:solidFill>
                <a:latin typeface="HelvNeue Light for IBM" charset="0"/>
                <a:ea typeface="Arial" charset="0"/>
                <a:cs typeface="Arial" charset="0"/>
              </a:defRPr>
            </a:lvl6pPr>
            <a:lvl7pPr marL="2971800" indent="-228600" eaLnBrk="0" fontAlgn="base" hangingPunct="0">
              <a:spcBef>
                <a:spcPct val="0"/>
              </a:spcBef>
              <a:spcAft>
                <a:spcPct val="0"/>
              </a:spcAft>
              <a:defRPr sz="2000">
                <a:solidFill>
                  <a:srgbClr val="191919"/>
                </a:solidFill>
                <a:latin typeface="HelvNeue Light for IBM" charset="0"/>
                <a:ea typeface="Arial" charset="0"/>
                <a:cs typeface="Arial" charset="0"/>
              </a:defRPr>
            </a:lvl7pPr>
            <a:lvl8pPr marL="3429000" indent="-228600" eaLnBrk="0" fontAlgn="base" hangingPunct="0">
              <a:spcBef>
                <a:spcPct val="0"/>
              </a:spcBef>
              <a:spcAft>
                <a:spcPct val="0"/>
              </a:spcAft>
              <a:defRPr sz="2000">
                <a:solidFill>
                  <a:srgbClr val="191919"/>
                </a:solidFill>
                <a:latin typeface="HelvNeue Light for IBM" charset="0"/>
                <a:ea typeface="Arial" charset="0"/>
                <a:cs typeface="Arial" charset="0"/>
              </a:defRPr>
            </a:lvl8pPr>
            <a:lvl9pPr marL="3886200" indent="-228600" eaLnBrk="0" fontAlgn="base" hangingPunct="0">
              <a:spcBef>
                <a:spcPct val="0"/>
              </a:spcBef>
              <a:spcAft>
                <a:spcPct val="0"/>
              </a:spcAft>
              <a:defRPr sz="2000">
                <a:solidFill>
                  <a:srgbClr val="191919"/>
                </a:solidFill>
                <a:latin typeface="HelvNeue Light for IBM" charset="0"/>
                <a:ea typeface="Arial" charset="0"/>
                <a:cs typeface="Arial" charset="0"/>
              </a:defRPr>
            </a:lvl9pPr>
          </a:lstStyle>
          <a:p>
            <a:pPr algn="r" eaLnBrk="0" hangingPunct="0">
              <a:lnSpc>
                <a:spcPct val="100000"/>
              </a:lnSpc>
              <a:defRPr/>
            </a:pPr>
            <a:r>
              <a:rPr lang="en-US" altLang="en-US" sz="700" dirty="0">
                <a:solidFill>
                  <a:srgbClr val="6D6E70"/>
                </a:solidFill>
                <a:latin typeface="Arial" charset="0"/>
                <a:ea typeface="MS PGothic" charset="-128"/>
              </a:rPr>
              <a:t>© 2016 IBM Corporation</a:t>
            </a:r>
          </a:p>
        </p:txBody>
      </p:sp>
    </p:spTree>
    <p:extLst>
      <p:ext uri="{BB962C8B-B14F-4D97-AF65-F5344CB8AC3E}">
        <p14:creationId xmlns:p14="http://schemas.microsoft.com/office/powerpoint/2010/main" val="22641785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7"/>
          <p:cNvSpPr>
            <a:spLocks noGrp="1" noChangeArrowheads="1"/>
          </p:cNvSpPr>
          <p:nvPr>
            <p:ph type="sldNum" sz="quarter" idx="10"/>
          </p:nvPr>
        </p:nvSpPr>
        <p:spPr/>
        <p:txBody>
          <a:bodyPr/>
          <a:lstStyle>
            <a:lvl1pPr>
              <a:defRPr/>
            </a:lvl1pPr>
          </a:lstStyle>
          <a:p>
            <a:fld id="{FE1A5EB6-3972-2F41-B085-6CF7E23328C9}" type="slidenum">
              <a:rPr lang="en-US" altLang="en-US"/>
              <a:pPr/>
              <a:t>‹#›</a:t>
            </a:fld>
            <a:endParaRPr lang="en-US" altLang="en-US"/>
          </a:p>
        </p:txBody>
      </p:sp>
      <p:sp>
        <p:nvSpPr>
          <p:cNvPr id="4" name="Rectangle 9"/>
          <p:cNvSpPr>
            <a:spLocks noGrp="1" noChangeArrowheads="1"/>
          </p:cNvSpPr>
          <p:nvPr>
            <p:ph type="dt" sz="half" idx="11"/>
          </p:nvPr>
        </p:nvSpPr>
        <p:spPr>
          <a:xfrm>
            <a:off x="549275" y="4903788"/>
            <a:ext cx="1004888" cy="138112"/>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defTabSz="914400"/>
            <a:endParaRPr lang="en-US" altLang="en-US" sz="2000">
              <a:solidFill>
                <a:srgbClr val="191919"/>
              </a:solidFill>
              <a:latin typeface="HelvNeue Light for IBM" panose="020B0403020202020204" pitchFamily="34" charset="0"/>
              <a:ea typeface="+mn-ea"/>
              <a:cs typeface="Arial" panose="020B0604020202020204" pitchFamily="34" charset="0"/>
            </a:endParaRPr>
          </a:p>
        </p:txBody>
      </p:sp>
      <p:sp>
        <p:nvSpPr>
          <p:cNvPr id="5" name="TextBox 15"/>
          <p:cNvSpPr txBox="1">
            <a:spLocks noChangeArrowheads="1"/>
          </p:cNvSpPr>
          <p:nvPr userDrawn="1"/>
        </p:nvSpPr>
        <p:spPr bwMode="auto">
          <a:xfrm>
            <a:off x="6807200" y="4906963"/>
            <a:ext cx="182880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rgbClr val="191919"/>
                </a:solidFill>
                <a:latin typeface="HelvNeue Light for IBM" charset="0"/>
                <a:ea typeface="Arial" charset="0"/>
                <a:cs typeface="Arial" charset="0"/>
              </a:defRPr>
            </a:lvl1pPr>
            <a:lvl2pPr marL="742950" indent="-285750">
              <a:defRPr sz="2000">
                <a:solidFill>
                  <a:srgbClr val="191919"/>
                </a:solidFill>
                <a:latin typeface="HelvNeue Light for IBM" charset="0"/>
                <a:ea typeface="Arial" charset="0"/>
                <a:cs typeface="Arial" charset="0"/>
              </a:defRPr>
            </a:lvl2pPr>
            <a:lvl3pPr marL="1143000" indent="-228600">
              <a:defRPr sz="2000">
                <a:solidFill>
                  <a:srgbClr val="191919"/>
                </a:solidFill>
                <a:latin typeface="HelvNeue Light for IBM" charset="0"/>
                <a:ea typeface="Arial" charset="0"/>
                <a:cs typeface="Arial" charset="0"/>
              </a:defRPr>
            </a:lvl3pPr>
            <a:lvl4pPr marL="1600200" indent="-228600">
              <a:defRPr sz="2000">
                <a:solidFill>
                  <a:srgbClr val="191919"/>
                </a:solidFill>
                <a:latin typeface="HelvNeue Light for IBM" charset="0"/>
                <a:ea typeface="Arial" charset="0"/>
                <a:cs typeface="Arial" charset="0"/>
              </a:defRPr>
            </a:lvl4pPr>
            <a:lvl5pPr marL="2057400" indent="-228600">
              <a:defRPr sz="2000">
                <a:solidFill>
                  <a:srgbClr val="191919"/>
                </a:solidFill>
                <a:latin typeface="HelvNeue Light for IBM" charset="0"/>
                <a:ea typeface="Arial" charset="0"/>
                <a:cs typeface="Arial" charset="0"/>
              </a:defRPr>
            </a:lvl5pPr>
            <a:lvl6pPr marL="2514600" indent="-228600" eaLnBrk="0" fontAlgn="base" hangingPunct="0">
              <a:spcBef>
                <a:spcPct val="0"/>
              </a:spcBef>
              <a:spcAft>
                <a:spcPct val="0"/>
              </a:spcAft>
              <a:defRPr sz="2000">
                <a:solidFill>
                  <a:srgbClr val="191919"/>
                </a:solidFill>
                <a:latin typeface="HelvNeue Light for IBM" charset="0"/>
                <a:ea typeface="Arial" charset="0"/>
                <a:cs typeface="Arial" charset="0"/>
              </a:defRPr>
            </a:lvl6pPr>
            <a:lvl7pPr marL="2971800" indent="-228600" eaLnBrk="0" fontAlgn="base" hangingPunct="0">
              <a:spcBef>
                <a:spcPct val="0"/>
              </a:spcBef>
              <a:spcAft>
                <a:spcPct val="0"/>
              </a:spcAft>
              <a:defRPr sz="2000">
                <a:solidFill>
                  <a:srgbClr val="191919"/>
                </a:solidFill>
                <a:latin typeface="HelvNeue Light for IBM" charset="0"/>
                <a:ea typeface="Arial" charset="0"/>
                <a:cs typeface="Arial" charset="0"/>
              </a:defRPr>
            </a:lvl7pPr>
            <a:lvl8pPr marL="3429000" indent="-228600" eaLnBrk="0" fontAlgn="base" hangingPunct="0">
              <a:spcBef>
                <a:spcPct val="0"/>
              </a:spcBef>
              <a:spcAft>
                <a:spcPct val="0"/>
              </a:spcAft>
              <a:defRPr sz="2000">
                <a:solidFill>
                  <a:srgbClr val="191919"/>
                </a:solidFill>
                <a:latin typeface="HelvNeue Light for IBM" charset="0"/>
                <a:ea typeface="Arial" charset="0"/>
                <a:cs typeface="Arial" charset="0"/>
              </a:defRPr>
            </a:lvl8pPr>
            <a:lvl9pPr marL="3886200" indent="-228600" eaLnBrk="0" fontAlgn="base" hangingPunct="0">
              <a:spcBef>
                <a:spcPct val="0"/>
              </a:spcBef>
              <a:spcAft>
                <a:spcPct val="0"/>
              </a:spcAft>
              <a:defRPr sz="2000">
                <a:solidFill>
                  <a:srgbClr val="191919"/>
                </a:solidFill>
                <a:latin typeface="HelvNeue Light for IBM" charset="0"/>
                <a:ea typeface="Arial" charset="0"/>
                <a:cs typeface="Arial" charset="0"/>
              </a:defRPr>
            </a:lvl9pPr>
          </a:lstStyle>
          <a:p>
            <a:pPr algn="r" defTabSz="914400">
              <a:defRPr/>
            </a:pPr>
            <a:r>
              <a:rPr lang="en-US" altLang="en-US" sz="700" dirty="0">
                <a:solidFill>
                  <a:srgbClr val="6D6E70"/>
                </a:solidFill>
                <a:latin typeface="Arial" charset="0"/>
                <a:ea typeface="MS PGothic" charset="-128"/>
              </a:rPr>
              <a:t>© 2016 IBM Corporation</a:t>
            </a:r>
          </a:p>
        </p:txBody>
      </p:sp>
    </p:spTree>
    <p:extLst>
      <p:ext uri="{BB962C8B-B14F-4D97-AF65-F5344CB8AC3E}">
        <p14:creationId xmlns:p14="http://schemas.microsoft.com/office/powerpoint/2010/main" val="313789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red">
    <p:spTree>
      <p:nvGrpSpPr>
        <p:cNvPr id="1" name=""/>
        <p:cNvGrpSpPr/>
        <p:nvPr/>
      </p:nvGrpSpPr>
      <p:grpSpPr>
        <a:xfrm>
          <a:off x="0" y="0"/>
          <a:ext cx="0" cy="0"/>
          <a:chOff x="0" y="0"/>
          <a:chExt cx="0" cy="0"/>
        </a:xfrm>
      </p:grpSpPr>
      <p:sp>
        <p:nvSpPr>
          <p:cNvPr id="4" name="Rectangle 3"/>
          <p:cNvSpPr/>
          <p:nvPr userDrawn="1"/>
        </p:nvSpPr>
        <p:spPr>
          <a:xfrm>
            <a:off x="153" y="1816253"/>
            <a:ext cx="1514475" cy="1516063"/>
          </a:xfrm>
          <a:prstGeom prst="rect">
            <a:avLst/>
          </a:prstGeom>
          <a:solidFill>
            <a:srgbClr val="003300"/>
          </a:solidFill>
          <a:ln>
            <a:solidFill>
              <a:srgbClr val="003300"/>
            </a:solid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cxnSp>
        <p:nvCxnSpPr>
          <p:cNvPr id="5" name="Straight Connector 4"/>
          <p:cNvCxnSpPr/>
          <p:nvPr userDrawn="1"/>
        </p:nvCxnSpPr>
        <p:spPr>
          <a:xfrm>
            <a:off x="2005013" y="406400"/>
            <a:ext cx="152400" cy="0"/>
          </a:xfrm>
          <a:prstGeom prst="line">
            <a:avLst/>
          </a:prstGeom>
          <a:ln>
            <a:solidFill>
              <a:srgbClr val="003300"/>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2001520" y="481538"/>
            <a:ext cx="6685280" cy="225029"/>
          </a:xfrm>
        </p:spPr>
        <p:txBody>
          <a:bodyPr>
            <a:normAutofit/>
          </a:bodyPr>
          <a:lstStyle>
            <a:lvl1pPr algn="l">
              <a:defRPr sz="1400" b="1">
                <a:solidFill>
                  <a:srgbClr val="003300"/>
                </a:solidFill>
              </a:defRPr>
            </a:lvl1pPr>
          </a:lstStyle>
          <a:p>
            <a:r>
              <a:rPr lang="en-US" dirty="0"/>
              <a:t>Our back office problem</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68634" t="70977" r="-1866" b="-253"/>
          <a:stretch/>
        </p:blipFill>
        <p:spPr>
          <a:xfrm>
            <a:off x="277177" y="2151221"/>
            <a:ext cx="960120" cy="845820"/>
          </a:xfrm>
          <a:prstGeom prst="rect">
            <a:avLst/>
          </a:prstGeom>
        </p:spPr>
      </p:pic>
      <p:sp>
        <p:nvSpPr>
          <p:cNvPr id="9" name="Content Placeholder 2"/>
          <p:cNvSpPr>
            <a:spLocks noGrp="1"/>
          </p:cNvSpPr>
          <p:nvPr>
            <p:ph idx="1"/>
          </p:nvPr>
        </p:nvSpPr>
        <p:spPr>
          <a:xfrm>
            <a:off x="2001520" y="1097280"/>
            <a:ext cx="6685280" cy="2223769"/>
          </a:xfrm>
        </p:spPr>
        <p:txBody>
          <a:bodyPr>
            <a:normAutofit/>
          </a:bodyPr>
          <a:lstStyle>
            <a:lvl1pPr marL="0" indent="0">
              <a:lnSpc>
                <a:spcPct val="100000"/>
              </a:lnSpc>
              <a:buNone/>
              <a:defRPr sz="2000"/>
            </a:lvl1pPr>
          </a:lstStyle>
          <a:p>
            <a:pPr lvl="0"/>
            <a:r>
              <a:rPr lang="en-US" dirty="0"/>
              <a:t>Click to edit Master text styles</a:t>
            </a:r>
          </a:p>
        </p:txBody>
      </p:sp>
      <p:sp>
        <p:nvSpPr>
          <p:cNvPr id="8"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10" name="Picture 46" descr="blue-tri-color-logo"/>
          <p:cNvPicPr>
            <a:picLocks noChangeAspect="1" noChangeArrowheads="1"/>
          </p:cNvPicPr>
          <p:nvPr userDrawn="1"/>
        </p:nvPicPr>
        <p:blipFill>
          <a:blip r:embed="rId3"/>
          <a:srcRect/>
          <a:stretch>
            <a:fillRect/>
          </a:stretch>
        </p:blipFill>
        <p:spPr bwMode="auto">
          <a:xfrm>
            <a:off x="323533" y="4526623"/>
            <a:ext cx="728027" cy="311734"/>
          </a:xfrm>
          <a:prstGeom prst="rect">
            <a:avLst/>
          </a:prstGeom>
          <a:noFill/>
          <a:ln w="9525">
            <a:noFill/>
            <a:miter lim="800000"/>
            <a:headEnd/>
            <a:tailEnd/>
          </a:ln>
        </p:spPr>
      </p:pic>
    </p:spTree>
    <p:extLst>
      <p:ext uri="{BB962C8B-B14F-4D97-AF65-F5344CB8AC3E}">
        <p14:creationId xmlns:p14="http://schemas.microsoft.com/office/powerpoint/2010/main" val="2558059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red">
    <p:spTree>
      <p:nvGrpSpPr>
        <p:cNvPr id="1" name=""/>
        <p:cNvGrpSpPr/>
        <p:nvPr/>
      </p:nvGrpSpPr>
      <p:grpSpPr>
        <a:xfrm>
          <a:off x="0" y="0"/>
          <a:ext cx="0" cy="0"/>
          <a:chOff x="0" y="0"/>
          <a:chExt cx="0" cy="0"/>
        </a:xfrm>
      </p:grpSpPr>
      <p:sp>
        <p:nvSpPr>
          <p:cNvPr id="4" name="Rectangle 3"/>
          <p:cNvSpPr/>
          <p:nvPr userDrawn="1"/>
        </p:nvSpPr>
        <p:spPr>
          <a:xfrm>
            <a:off x="153" y="1816253"/>
            <a:ext cx="1514475" cy="1516063"/>
          </a:xfrm>
          <a:prstGeom prst="rect">
            <a:avLst/>
          </a:prstGeom>
          <a:solidFill>
            <a:srgbClr val="A50021"/>
          </a:solidFill>
          <a:ln>
            <a:solidFill>
              <a:srgbClr val="A50021"/>
            </a:solid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cxnSp>
        <p:nvCxnSpPr>
          <p:cNvPr id="5" name="Straight Connector 4"/>
          <p:cNvCxnSpPr/>
          <p:nvPr userDrawn="1"/>
        </p:nvCxnSpPr>
        <p:spPr>
          <a:xfrm>
            <a:off x="2005013" y="406400"/>
            <a:ext cx="152400" cy="0"/>
          </a:xfrm>
          <a:prstGeom prst="line">
            <a:avLst/>
          </a:prstGeom>
          <a:ln>
            <a:solidFill>
              <a:srgbClr val="A5002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2001520" y="481538"/>
            <a:ext cx="6685280" cy="225029"/>
          </a:xfrm>
        </p:spPr>
        <p:txBody>
          <a:bodyPr>
            <a:normAutofit/>
          </a:bodyPr>
          <a:lstStyle>
            <a:lvl1pPr algn="l">
              <a:defRPr sz="1400" b="1">
                <a:solidFill>
                  <a:srgbClr val="A50021"/>
                </a:solidFill>
              </a:defRPr>
            </a:lvl1pPr>
          </a:lstStyle>
          <a:p>
            <a:r>
              <a:rPr lang="en-US" dirty="0"/>
              <a:t>Our back office problem</a:t>
            </a:r>
          </a:p>
        </p:txBody>
      </p:sp>
      <p:sp>
        <p:nvSpPr>
          <p:cNvPr id="9" name="Content Placeholder 2"/>
          <p:cNvSpPr>
            <a:spLocks noGrp="1"/>
          </p:cNvSpPr>
          <p:nvPr>
            <p:ph idx="1"/>
          </p:nvPr>
        </p:nvSpPr>
        <p:spPr>
          <a:xfrm>
            <a:off x="2001520" y="1097280"/>
            <a:ext cx="6685280" cy="2223769"/>
          </a:xfrm>
        </p:spPr>
        <p:txBody>
          <a:bodyPr>
            <a:normAutofit/>
          </a:bodyPr>
          <a:lstStyle>
            <a:lvl1pPr marL="0" indent="0">
              <a:lnSpc>
                <a:spcPct val="100000"/>
              </a:lnSpc>
              <a:buNone/>
              <a:defRPr sz="2000"/>
            </a:lvl1pPr>
          </a:lstStyle>
          <a:p>
            <a:pPr lvl="0"/>
            <a:r>
              <a:rPr lang="en-US" dirty="0"/>
              <a:t>Click to edit Master text styles</a:t>
            </a:r>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33972" t="36694" r="33971" b="34878"/>
          <a:stretch/>
        </p:blipFill>
        <p:spPr>
          <a:xfrm>
            <a:off x="285082" y="2155445"/>
            <a:ext cx="944615" cy="837677"/>
          </a:xfrm>
          <a:prstGeom prst="rect">
            <a:avLst/>
          </a:prstGeom>
        </p:spPr>
      </p:pic>
      <p:sp>
        <p:nvSpPr>
          <p:cNvPr id="8"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10" name="Picture 46" descr="blue-tri-color-logo"/>
          <p:cNvPicPr>
            <a:picLocks noChangeAspect="1" noChangeArrowheads="1"/>
          </p:cNvPicPr>
          <p:nvPr userDrawn="1"/>
        </p:nvPicPr>
        <p:blipFill>
          <a:blip r:embed="rId3"/>
          <a:srcRect/>
          <a:stretch>
            <a:fillRect/>
          </a:stretch>
        </p:blipFill>
        <p:spPr bwMode="auto">
          <a:xfrm>
            <a:off x="323533" y="4526623"/>
            <a:ext cx="728027" cy="311734"/>
          </a:xfrm>
          <a:prstGeom prst="rect">
            <a:avLst/>
          </a:prstGeom>
          <a:noFill/>
          <a:ln w="9525">
            <a:noFill/>
            <a:miter lim="800000"/>
            <a:headEnd/>
            <a:tailEnd/>
          </a:ln>
        </p:spPr>
      </p:pic>
    </p:spTree>
    <p:extLst>
      <p:ext uri="{BB962C8B-B14F-4D97-AF65-F5344CB8AC3E}">
        <p14:creationId xmlns:p14="http://schemas.microsoft.com/office/powerpoint/2010/main" val="2128953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red">
    <p:spTree>
      <p:nvGrpSpPr>
        <p:cNvPr id="1" name=""/>
        <p:cNvGrpSpPr/>
        <p:nvPr/>
      </p:nvGrpSpPr>
      <p:grpSpPr>
        <a:xfrm>
          <a:off x="0" y="0"/>
          <a:ext cx="0" cy="0"/>
          <a:chOff x="0" y="0"/>
          <a:chExt cx="0" cy="0"/>
        </a:xfrm>
      </p:grpSpPr>
      <p:sp>
        <p:nvSpPr>
          <p:cNvPr id="4" name="Rectangle 3"/>
          <p:cNvSpPr/>
          <p:nvPr userDrawn="1"/>
        </p:nvSpPr>
        <p:spPr>
          <a:xfrm>
            <a:off x="153" y="1816253"/>
            <a:ext cx="1514475" cy="15160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cxnSp>
        <p:nvCxnSpPr>
          <p:cNvPr id="5" name="Straight Connector 4"/>
          <p:cNvCxnSpPr/>
          <p:nvPr userDrawn="1"/>
        </p:nvCxnSpPr>
        <p:spPr>
          <a:xfrm>
            <a:off x="2005013" y="406400"/>
            <a:ext cx="152400"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6" name="Picture 5" descr="GTS_Icon_93x93_Networking_Mobilit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1928" y="2057400"/>
            <a:ext cx="1039813"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01520" y="481538"/>
            <a:ext cx="6685280" cy="225029"/>
          </a:xfrm>
        </p:spPr>
        <p:txBody>
          <a:bodyPr>
            <a:normAutofit/>
          </a:bodyPr>
          <a:lstStyle>
            <a:lvl1pPr algn="l">
              <a:defRPr sz="1400" b="1">
                <a:solidFill>
                  <a:schemeClr val="accent3"/>
                </a:solidFill>
              </a:defRPr>
            </a:lvl1pPr>
          </a:lstStyle>
          <a:p>
            <a:r>
              <a:rPr lang="en-US" dirty="0"/>
              <a:t>Click to edit Master title style</a:t>
            </a:r>
          </a:p>
        </p:txBody>
      </p:sp>
      <p:sp>
        <p:nvSpPr>
          <p:cNvPr id="3" name="Content Placeholder 2"/>
          <p:cNvSpPr>
            <a:spLocks noGrp="1"/>
          </p:cNvSpPr>
          <p:nvPr>
            <p:ph idx="1"/>
          </p:nvPr>
        </p:nvSpPr>
        <p:spPr>
          <a:xfrm>
            <a:off x="2001520" y="2255911"/>
            <a:ext cx="6685280" cy="777241"/>
          </a:xfrm>
        </p:spPr>
        <p:txBody>
          <a:bodyPr>
            <a:normAutofit/>
          </a:bodyPr>
          <a:lstStyle>
            <a:lvl1pPr marL="0" indent="0">
              <a:buNone/>
              <a:defRPr sz="2000"/>
            </a:lvl1pPr>
          </a:lstStyle>
          <a:p>
            <a:pPr lvl="0"/>
            <a:r>
              <a:rPr lang="en-US" dirty="0"/>
              <a:t>Click to edit Master text styles</a:t>
            </a:r>
          </a:p>
        </p:txBody>
      </p:sp>
      <p:sp>
        <p:nvSpPr>
          <p:cNvPr id="7"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8" name="Picture 46" descr="blue-tri-color-logo"/>
          <p:cNvPicPr>
            <a:picLocks noChangeAspect="1" noChangeArrowheads="1"/>
          </p:cNvPicPr>
          <p:nvPr userDrawn="1"/>
        </p:nvPicPr>
        <p:blipFill>
          <a:blip r:embed="rId3"/>
          <a:srcRect/>
          <a:stretch>
            <a:fillRect/>
          </a:stretch>
        </p:blipFill>
        <p:spPr bwMode="auto">
          <a:xfrm>
            <a:off x="323533" y="4526623"/>
            <a:ext cx="728027" cy="311734"/>
          </a:xfrm>
          <a:prstGeom prst="rect">
            <a:avLst/>
          </a:prstGeom>
          <a:noFill/>
          <a:ln w="9525">
            <a:noFill/>
            <a:miter lim="800000"/>
            <a:headEnd/>
            <a:tailEnd/>
          </a:ln>
        </p:spPr>
      </p:pic>
    </p:spTree>
    <p:extLst>
      <p:ext uri="{BB962C8B-B14F-4D97-AF65-F5344CB8AC3E}">
        <p14:creationId xmlns:p14="http://schemas.microsoft.com/office/powerpoint/2010/main" val="270393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4" name="Rectangle 3"/>
          <p:cNvSpPr/>
          <p:nvPr userDrawn="1"/>
        </p:nvSpPr>
        <p:spPr>
          <a:xfrm>
            <a:off x="153" y="1816253"/>
            <a:ext cx="1514475" cy="15097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cxnSp>
        <p:nvCxnSpPr>
          <p:cNvPr id="5" name="Straight Connector 4"/>
          <p:cNvCxnSpPr/>
          <p:nvPr userDrawn="1"/>
        </p:nvCxnSpPr>
        <p:spPr>
          <a:xfrm>
            <a:off x="2005013" y="406400"/>
            <a:ext cx="152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pic>
        <p:nvPicPr>
          <p:cNvPr id="6" name="Picture 5" descr="GTS_Icon_93x93_TechSupport_Mobilit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5103" y="2057553"/>
            <a:ext cx="10191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01520" y="473275"/>
            <a:ext cx="6685280" cy="225029"/>
          </a:xfrm>
        </p:spPr>
        <p:txBody>
          <a:bodyPr>
            <a:normAutofit/>
          </a:bodyPr>
          <a:lstStyle>
            <a:lvl1pPr algn="l">
              <a:defRPr sz="1400" b="1">
                <a:solidFill>
                  <a:schemeClr val="accent4"/>
                </a:solidFill>
              </a:defRPr>
            </a:lvl1pPr>
          </a:lstStyle>
          <a:p>
            <a:r>
              <a:rPr lang="en-US" dirty="0"/>
              <a:t>Click to edit Master title style</a:t>
            </a:r>
          </a:p>
        </p:txBody>
      </p:sp>
      <p:sp>
        <p:nvSpPr>
          <p:cNvPr id="3" name="Content Placeholder 2"/>
          <p:cNvSpPr>
            <a:spLocks noGrp="1"/>
          </p:cNvSpPr>
          <p:nvPr>
            <p:ph idx="1"/>
          </p:nvPr>
        </p:nvSpPr>
        <p:spPr>
          <a:xfrm>
            <a:off x="2001520" y="2255910"/>
            <a:ext cx="6685280" cy="777241"/>
          </a:xfrm>
        </p:spPr>
        <p:txBody>
          <a:bodyPr>
            <a:normAutofit/>
          </a:bodyPr>
          <a:lstStyle>
            <a:lvl1pPr marL="0" indent="0">
              <a:buNone/>
              <a:defRPr sz="2000"/>
            </a:lvl1pPr>
          </a:lstStyle>
          <a:p>
            <a:pPr lvl="0"/>
            <a:r>
              <a:rPr lang="en-US" dirty="0"/>
              <a:t>Click to edit Master text styles</a:t>
            </a:r>
          </a:p>
        </p:txBody>
      </p:sp>
      <p:sp>
        <p:nvSpPr>
          <p:cNvPr id="7"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9" name="Picture 46" descr="blue-tri-color-logo"/>
          <p:cNvPicPr>
            <a:picLocks noChangeAspect="1" noChangeArrowheads="1"/>
          </p:cNvPicPr>
          <p:nvPr userDrawn="1"/>
        </p:nvPicPr>
        <p:blipFill>
          <a:blip r:embed="rId3"/>
          <a:srcRect/>
          <a:stretch>
            <a:fillRect/>
          </a:stretch>
        </p:blipFill>
        <p:spPr bwMode="auto">
          <a:xfrm>
            <a:off x="323533" y="4526623"/>
            <a:ext cx="728027" cy="311734"/>
          </a:xfrm>
          <a:prstGeom prst="rect">
            <a:avLst/>
          </a:prstGeom>
          <a:noFill/>
          <a:ln w="9525">
            <a:noFill/>
            <a:miter lim="800000"/>
            <a:headEnd/>
            <a:tailEnd/>
          </a:ln>
        </p:spPr>
      </p:pic>
    </p:spTree>
    <p:extLst>
      <p:ext uri="{BB962C8B-B14F-4D97-AF65-F5344CB8AC3E}">
        <p14:creationId xmlns:p14="http://schemas.microsoft.com/office/powerpoint/2010/main" val="213675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teal">
    <p:spTree>
      <p:nvGrpSpPr>
        <p:cNvPr id="1" name=""/>
        <p:cNvGrpSpPr/>
        <p:nvPr/>
      </p:nvGrpSpPr>
      <p:grpSpPr>
        <a:xfrm>
          <a:off x="0" y="0"/>
          <a:ext cx="0" cy="0"/>
          <a:chOff x="0" y="0"/>
          <a:chExt cx="0" cy="0"/>
        </a:xfrm>
      </p:grpSpPr>
      <p:sp>
        <p:nvSpPr>
          <p:cNvPr id="4" name="Rectangle 3"/>
          <p:cNvSpPr/>
          <p:nvPr userDrawn="1"/>
        </p:nvSpPr>
        <p:spPr>
          <a:xfrm>
            <a:off x="153" y="1816253"/>
            <a:ext cx="1514475" cy="150971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solidFill>
                <a:schemeClr val="accent5"/>
              </a:solidFill>
            </a:endParaRPr>
          </a:p>
        </p:txBody>
      </p:sp>
      <p:cxnSp>
        <p:nvCxnSpPr>
          <p:cNvPr id="5" name="Straight Connector 4"/>
          <p:cNvCxnSpPr/>
          <p:nvPr userDrawn="1"/>
        </p:nvCxnSpPr>
        <p:spPr>
          <a:xfrm>
            <a:off x="2005013" y="1822450"/>
            <a:ext cx="152400"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6" name="Picture 5" descr="GTS_Icon_93x93_Systems_Mobilit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7651" y="2076603"/>
            <a:ext cx="10064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01520" y="1897161"/>
            <a:ext cx="6685280" cy="225029"/>
          </a:xfrm>
        </p:spPr>
        <p:txBody>
          <a:bodyPr>
            <a:normAutofit/>
          </a:bodyPr>
          <a:lstStyle>
            <a:lvl1pPr algn="l">
              <a:defRPr sz="1400" b="1">
                <a:solidFill>
                  <a:srgbClr val="00A6A0"/>
                </a:solidFill>
              </a:defRPr>
            </a:lvl1pPr>
          </a:lstStyle>
          <a:p>
            <a:r>
              <a:rPr lang="en-US" dirty="0"/>
              <a:t>Click to edit Master title style</a:t>
            </a:r>
          </a:p>
        </p:txBody>
      </p:sp>
      <p:sp>
        <p:nvSpPr>
          <p:cNvPr id="3" name="Content Placeholder 2"/>
          <p:cNvSpPr>
            <a:spLocks noGrp="1"/>
          </p:cNvSpPr>
          <p:nvPr>
            <p:ph idx="1"/>
          </p:nvPr>
        </p:nvSpPr>
        <p:spPr>
          <a:xfrm>
            <a:off x="2001520" y="2252142"/>
            <a:ext cx="6685280" cy="777241"/>
          </a:xfrm>
        </p:spPr>
        <p:txBody>
          <a:bodyPr>
            <a:normAutofit/>
          </a:bodyPr>
          <a:lstStyle>
            <a:lvl1pPr marL="0" indent="0">
              <a:buNone/>
              <a:defRPr sz="2000"/>
            </a:lvl1pPr>
          </a:lstStyle>
          <a:p>
            <a:pPr lvl="0"/>
            <a:r>
              <a:rPr lang="en-US" dirty="0"/>
              <a:t>Click to edit Master text styles</a:t>
            </a:r>
          </a:p>
        </p:txBody>
      </p:sp>
      <p:sp>
        <p:nvSpPr>
          <p:cNvPr id="7"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8" name="Picture 46" descr="blue-tri-color-logo"/>
          <p:cNvPicPr>
            <a:picLocks noChangeAspect="1" noChangeArrowheads="1"/>
          </p:cNvPicPr>
          <p:nvPr userDrawn="1"/>
        </p:nvPicPr>
        <p:blipFill>
          <a:blip r:embed="rId3"/>
          <a:srcRect/>
          <a:stretch>
            <a:fillRect/>
          </a:stretch>
        </p:blipFill>
        <p:spPr bwMode="auto">
          <a:xfrm>
            <a:off x="323533" y="4526623"/>
            <a:ext cx="728027" cy="311734"/>
          </a:xfrm>
          <a:prstGeom prst="rect">
            <a:avLst/>
          </a:prstGeom>
          <a:noFill/>
          <a:ln w="9525">
            <a:noFill/>
            <a:miter lim="800000"/>
            <a:headEnd/>
            <a:tailEnd/>
          </a:ln>
        </p:spPr>
      </p:pic>
    </p:spTree>
    <p:extLst>
      <p:ext uri="{BB962C8B-B14F-4D97-AF65-F5344CB8AC3E}">
        <p14:creationId xmlns:p14="http://schemas.microsoft.com/office/powerpoint/2010/main" val="17507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blue 02">
    <p:spTree>
      <p:nvGrpSpPr>
        <p:cNvPr id="1" name=""/>
        <p:cNvGrpSpPr/>
        <p:nvPr/>
      </p:nvGrpSpPr>
      <p:grpSpPr>
        <a:xfrm>
          <a:off x="0" y="0"/>
          <a:ext cx="0" cy="0"/>
          <a:chOff x="0" y="0"/>
          <a:chExt cx="0" cy="0"/>
        </a:xfrm>
      </p:grpSpPr>
      <p:sp>
        <p:nvSpPr>
          <p:cNvPr id="4" name="Rectangle 3"/>
          <p:cNvSpPr/>
          <p:nvPr userDrawn="1"/>
        </p:nvSpPr>
        <p:spPr>
          <a:xfrm>
            <a:off x="153" y="1816253"/>
            <a:ext cx="1514475" cy="1516063"/>
          </a:xfrm>
          <a:prstGeom prst="rect">
            <a:avLst/>
          </a:prstGeom>
          <a:solidFill>
            <a:srgbClr val="00B0DA"/>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cxnSp>
        <p:nvCxnSpPr>
          <p:cNvPr id="5" name="Straight Connector 4"/>
          <p:cNvCxnSpPr/>
          <p:nvPr userDrawn="1"/>
        </p:nvCxnSpPr>
        <p:spPr>
          <a:xfrm>
            <a:off x="2005013" y="385763"/>
            <a:ext cx="152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01520" y="459727"/>
            <a:ext cx="6685280" cy="225029"/>
          </a:xfrm>
        </p:spPr>
        <p:txBody>
          <a:bodyPr>
            <a:normAutofit/>
          </a:bodyPr>
          <a:lstStyle>
            <a:lvl1pPr algn="l">
              <a:defRPr sz="1400" b="1">
                <a:solidFill>
                  <a:schemeClr val="accent6"/>
                </a:solidFill>
              </a:defRPr>
            </a:lvl1pPr>
          </a:lstStyle>
          <a:p>
            <a:r>
              <a:rPr lang="en-US" dirty="0"/>
              <a:t>Click to edit Master title style</a:t>
            </a:r>
          </a:p>
        </p:txBody>
      </p:sp>
      <p:sp>
        <p:nvSpPr>
          <p:cNvPr id="8" name="Content Placeholder 2"/>
          <p:cNvSpPr>
            <a:spLocks noGrp="1"/>
          </p:cNvSpPr>
          <p:nvPr>
            <p:ph idx="1"/>
          </p:nvPr>
        </p:nvSpPr>
        <p:spPr>
          <a:xfrm>
            <a:off x="2001520" y="1097280"/>
            <a:ext cx="6685280" cy="2223769"/>
          </a:xfrm>
        </p:spPr>
        <p:txBody>
          <a:bodyPr>
            <a:normAutofit/>
          </a:bodyPr>
          <a:lstStyle>
            <a:lvl1pPr marL="0" indent="0">
              <a:lnSpc>
                <a:spcPct val="100000"/>
              </a:lnSpc>
              <a:buNone/>
              <a:defRPr sz="2000"/>
            </a:lvl1pPr>
          </a:lstStyle>
          <a:p>
            <a:pPr lvl="0"/>
            <a:r>
              <a:rPr lang="en-US" dirty="0"/>
              <a:t>Click to edit Master text styles</a:t>
            </a:r>
          </a:p>
        </p:txBody>
      </p:sp>
      <p:sp>
        <p:nvSpPr>
          <p:cNvPr id="9" name="Footer Placeholder 4"/>
          <p:cNvSpPr txBox="1">
            <a:spLocks/>
          </p:cNvSpPr>
          <p:nvPr userDrawn="1"/>
        </p:nvSpPr>
        <p:spPr bwMode="auto">
          <a:xfrm>
            <a:off x="5997575" y="4667250"/>
            <a:ext cx="2895600" cy="2746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203" tIns="44601" rIns="89203" bIns="44601"/>
          <a:lstStyle>
            <a:defPPr>
              <a:defRPr lang="en-US"/>
            </a:defPPr>
            <a:lvl1pPr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S PGothic" panose="020B0600070205080204" pitchFamily="34" charset="-128"/>
                <a:cs typeface="+mn-cs"/>
              </a:defRPr>
            </a:lvl9pPr>
          </a:lstStyle>
          <a:p>
            <a:pPr algn="r">
              <a:spcBef>
                <a:spcPct val="0"/>
              </a:spcBef>
              <a:buFontTx/>
              <a:buNone/>
            </a:pPr>
            <a:r>
              <a:rPr lang="en-US" altLang="en-US" sz="800" dirty="0"/>
              <a:t>© 2017 IBM Corporation</a:t>
            </a:r>
          </a:p>
        </p:txBody>
      </p:sp>
      <p:pic>
        <p:nvPicPr>
          <p:cNvPr id="10" name="Picture 46" descr="blue-tri-color-logo"/>
          <p:cNvPicPr>
            <a:picLocks noChangeAspect="1" noChangeArrowheads="1"/>
          </p:cNvPicPr>
          <p:nvPr userDrawn="1"/>
        </p:nvPicPr>
        <p:blipFill>
          <a:blip r:embed="rId2"/>
          <a:srcRect/>
          <a:stretch>
            <a:fillRect/>
          </a:stretch>
        </p:blipFill>
        <p:spPr bwMode="auto">
          <a:xfrm>
            <a:off x="323533" y="4526623"/>
            <a:ext cx="728027" cy="311734"/>
          </a:xfrm>
          <a:prstGeom prst="rect">
            <a:avLst/>
          </a:prstGeom>
          <a:noFill/>
          <a:ln w="9525">
            <a:noFill/>
            <a:miter lim="800000"/>
            <a:headEnd/>
            <a:tailEnd/>
          </a:ln>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33972" t="36694" r="33971" b="34878"/>
          <a:stretch/>
        </p:blipFill>
        <p:spPr>
          <a:xfrm>
            <a:off x="285082" y="2155445"/>
            <a:ext cx="944615" cy="837677"/>
          </a:xfrm>
          <a:prstGeom prst="rect">
            <a:avLst/>
          </a:prstGeom>
        </p:spPr>
      </p:pic>
    </p:spTree>
    <p:extLst>
      <p:ext uri="{BB962C8B-B14F-4D97-AF65-F5344CB8AC3E}">
        <p14:creationId xmlns:p14="http://schemas.microsoft.com/office/powerpoint/2010/main" val="13436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14.xml"/><Relationship Id="rId1" Type="http://schemas.openxmlformats.org/officeDocument/2006/relationships/slideLayout" Target="../slideLayouts/slideLayout32.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15.xml"/><Relationship Id="rId1" Type="http://schemas.openxmlformats.org/officeDocument/2006/relationships/slideLayout" Target="../slideLayouts/slideLayout33.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16.xml"/><Relationship Id="rId1" Type="http://schemas.openxmlformats.org/officeDocument/2006/relationships/slideLayout" Target="../slideLayouts/slideLayout34.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18.xml"/><Relationship Id="rId1" Type="http://schemas.openxmlformats.org/officeDocument/2006/relationships/slideLayout" Target="../slideLayouts/slideLayout35.xml"/></Relationships>
</file>

<file path=ppt/slideMasters/_rels/slideMaster19.xml.rels><?xml version="1.0" encoding="UTF-8" standalone="yes"?>
<Relationships xmlns="http://schemas.openxmlformats.org/package/2006/relationships"><Relationship Id="rId3" Type="http://schemas.openxmlformats.org/officeDocument/2006/relationships/theme" Target="../theme/theme19.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0.jpe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20.xml"/><Relationship Id="rId1"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5.xml"/><Relationship Id="rId1"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6.xml"/><Relationship Id="rId1"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7.xml"/><Relationship Id="rId1" Type="http://schemas.openxmlformats.org/officeDocument/2006/relationships/slideLayout" Target="../slideLayouts/slideLayout2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8.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theme" Target="../theme/theme9.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200303"/>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43" r:id="rId4"/>
    <p:sldLayoutId id="2147484042" r:id="rId5"/>
    <p:sldLayoutId id="2147484041" r:id="rId6"/>
    <p:sldLayoutId id="2147484025" r:id="rId7"/>
    <p:sldLayoutId id="2147484026" r:id="rId8"/>
    <p:sldLayoutId id="2147484027" r:id="rId9"/>
    <p:sldLayoutId id="2147484044" r:id="rId10"/>
    <p:sldLayoutId id="2147484040" r:id="rId11"/>
    <p:sldLayoutId id="2147484028" r:id="rId12"/>
    <p:sldLayoutId id="2147484029" r:id="rId13"/>
    <p:sldLayoutId id="2147484030" r:id="rId14"/>
    <p:sldLayoutId id="2147484021" r:id="rId15"/>
    <p:sldLayoutId id="2147484031" r:id="rId16"/>
    <p:sldLayoutId id="2147484032" r:id="rId17"/>
    <p:sldLayoutId id="2147484033" r:id="rId18"/>
    <p:sldLayoutId id="2147484034" r:id="rId19"/>
    <p:sldLayoutId id="2147484035" r:id="rId20"/>
    <p:sldLayoutId id="2147484036" r:id="rId21"/>
    <p:sldLayoutId id="2147484037" r:id="rId22"/>
    <p:sldLayoutId id="2147484038" r:id="rId23"/>
    <p:sldLayoutId id="2147484039" r:id="rId24"/>
    <p:sldLayoutId id="2147484085" r:id="rId25"/>
  </p:sldLayoutIdLst>
  <p:txStyles>
    <p:titleStyle>
      <a:lvl1pPr algn="l" defTabSz="455366" rtl="0" eaLnBrk="0" fontAlgn="base" hangingPunct="0">
        <a:spcBef>
          <a:spcPct val="0"/>
        </a:spcBef>
        <a:spcAft>
          <a:spcPct val="0"/>
        </a:spcAft>
        <a:defRPr sz="1600" b="1" kern="1200">
          <a:solidFill>
            <a:schemeClr val="tx1"/>
          </a:solidFill>
          <a:latin typeface="+mj-lt"/>
          <a:ea typeface="MS PGothic" pitchFamily="34" charset="-128"/>
          <a:cs typeface="ＭＳ Ｐゴシック" charset="0"/>
        </a:defRPr>
      </a:lvl1pPr>
      <a:lvl2pPr algn="l" defTabSz="455366" rtl="0" eaLnBrk="0" fontAlgn="base" hangingPunct="0">
        <a:spcBef>
          <a:spcPct val="0"/>
        </a:spcBef>
        <a:spcAft>
          <a:spcPct val="0"/>
        </a:spcAft>
        <a:defRPr sz="1600" b="1">
          <a:solidFill>
            <a:schemeClr val="tx1"/>
          </a:solidFill>
          <a:latin typeface="Arial" charset="0"/>
          <a:ea typeface="MS PGothic" pitchFamily="34" charset="-128"/>
          <a:cs typeface="ＭＳ Ｐゴシック" charset="0"/>
        </a:defRPr>
      </a:lvl2pPr>
      <a:lvl3pPr algn="l" defTabSz="455366" rtl="0" eaLnBrk="0" fontAlgn="base" hangingPunct="0">
        <a:spcBef>
          <a:spcPct val="0"/>
        </a:spcBef>
        <a:spcAft>
          <a:spcPct val="0"/>
        </a:spcAft>
        <a:defRPr sz="1600" b="1">
          <a:solidFill>
            <a:schemeClr val="tx1"/>
          </a:solidFill>
          <a:latin typeface="Arial" charset="0"/>
          <a:ea typeface="MS PGothic" pitchFamily="34" charset="-128"/>
          <a:cs typeface="ＭＳ Ｐゴシック" charset="0"/>
        </a:defRPr>
      </a:lvl3pPr>
      <a:lvl4pPr algn="l" defTabSz="455366" rtl="0" eaLnBrk="0" fontAlgn="base" hangingPunct="0">
        <a:spcBef>
          <a:spcPct val="0"/>
        </a:spcBef>
        <a:spcAft>
          <a:spcPct val="0"/>
        </a:spcAft>
        <a:defRPr sz="1600" b="1">
          <a:solidFill>
            <a:schemeClr val="tx1"/>
          </a:solidFill>
          <a:latin typeface="Arial" charset="0"/>
          <a:ea typeface="MS PGothic" pitchFamily="34" charset="-128"/>
          <a:cs typeface="ＭＳ Ｐゴシック" charset="0"/>
        </a:defRPr>
      </a:lvl4pPr>
      <a:lvl5pPr algn="l" defTabSz="455366" rtl="0" eaLnBrk="0" fontAlgn="base" hangingPunct="0">
        <a:spcBef>
          <a:spcPct val="0"/>
        </a:spcBef>
        <a:spcAft>
          <a:spcPct val="0"/>
        </a:spcAft>
        <a:defRPr sz="1600" b="1">
          <a:solidFill>
            <a:schemeClr val="tx1"/>
          </a:solidFill>
          <a:latin typeface="Arial" charset="0"/>
          <a:ea typeface="MS PGothic" pitchFamily="34" charset="-128"/>
          <a:cs typeface="ＭＳ Ｐゴシック" charset="0"/>
        </a:defRPr>
      </a:lvl5pPr>
      <a:lvl6pPr marL="455366" algn="l" defTabSz="455366" rtl="0" fontAlgn="base">
        <a:spcBef>
          <a:spcPct val="0"/>
        </a:spcBef>
        <a:spcAft>
          <a:spcPct val="0"/>
        </a:spcAft>
        <a:defRPr sz="1600" b="1">
          <a:solidFill>
            <a:schemeClr val="tx1"/>
          </a:solidFill>
          <a:latin typeface="Arial" charset="0"/>
          <a:ea typeface="ＭＳ Ｐゴシック" charset="0"/>
          <a:cs typeface="ＭＳ Ｐゴシック" charset="0"/>
        </a:defRPr>
      </a:lvl6pPr>
      <a:lvl7pPr marL="910958" algn="l" defTabSz="455366" rtl="0" fontAlgn="base">
        <a:spcBef>
          <a:spcPct val="0"/>
        </a:spcBef>
        <a:spcAft>
          <a:spcPct val="0"/>
        </a:spcAft>
        <a:defRPr sz="1600" b="1">
          <a:solidFill>
            <a:schemeClr val="tx1"/>
          </a:solidFill>
          <a:latin typeface="Arial" charset="0"/>
          <a:ea typeface="ＭＳ Ｐゴシック" charset="0"/>
          <a:cs typeface="ＭＳ Ｐゴシック" charset="0"/>
        </a:defRPr>
      </a:lvl7pPr>
      <a:lvl8pPr marL="1366398" algn="l" defTabSz="455366" rtl="0" fontAlgn="base">
        <a:spcBef>
          <a:spcPct val="0"/>
        </a:spcBef>
        <a:spcAft>
          <a:spcPct val="0"/>
        </a:spcAft>
        <a:defRPr sz="1600" b="1">
          <a:solidFill>
            <a:schemeClr val="tx1"/>
          </a:solidFill>
          <a:latin typeface="Arial" charset="0"/>
          <a:ea typeface="ＭＳ Ｐゴシック" charset="0"/>
          <a:cs typeface="ＭＳ Ｐゴシック" charset="0"/>
        </a:defRPr>
      </a:lvl8pPr>
      <a:lvl9pPr marL="1821914" algn="l" defTabSz="455366" rtl="0" fontAlgn="base">
        <a:spcBef>
          <a:spcPct val="0"/>
        </a:spcBef>
        <a:spcAft>
          <a:spcPct val="0"/>
        </a:spcAft>
        <a:defRPr sz="1600" b="1">
          <a:solidFill>
            <a:schemeClr val="tx1"/>
          </a:solidFill>
          <a:latin typeface="Arial" charset="0"/>
          <a:ea typeface="ＭＳ Ｐゴシック" charset="0"/>
          <a:cs typeface="ＭＳ Ｐゴシック" charset="0"/>
        </a:defRPr>
      </a:lvl9pPr>
    </p:titleStyle>
    <p:bodyStyle>
      <a:lvl1pPr marL="341525" indent="-341525" algn="l" defTabSz="455366"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ＭＳ Ｐゴシック" charset="0"/>
        </a:defRPr>
      </a:lvl1pPr>
      <a:lvl2pPr marL="740195" indent="-284679" algn="l" defTabSz="455366"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2pPr>
      <a:lvl3pPr marL="1138640" indent="-227682" algn="l" defTabSz="455366"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3pPr>
      <a:lvl4pPr marL="1594103" indent="-227682" algn="l" defTabSz="455366"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49596" indent="-227682" algn="l" defTabSz="455366"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04961" indent="-227682" algn="l" defTabSz="455366" rtl="0" eaLnBrk="1" latinLnBrk="0" hangingPunct="1">
        <a:spcBef>
          <a:spcPct val="20000"/>
        </a:spcBef>
        <a:buFont typeface="Arial"/>
        <a:buChar char="•"/>
        <a:defRPr sz="2000" kern="1200">
          <a:solidFill>
            <a:schemeClr val="tx1"/>
          </a:solidFill>
          <a:latin typeface="+mn-lt"/>
          <a:ea typeface="+mn-ea"/>
          <a:cs typeface="+mn-cs"/>
        </a:defRPr>
      </a:lvl6pPr>
      <a:lvl7pPr marL="2960478" indent="-227682" algn="l" defTabSz="455366" rtl="0" eaLnBrk="1" latinLnBrk="0" hangingPunct="1">
        <a:spcBef>
          <a:spcPct val="20000"/>
        </a:spcBef>
        <a:buFont typeface="Arial"/>
        <a:buChar char="•"/>
        <a:defRPr sz="2000" kern="1200">
          <a:solidFill>
            <a:schemeClr val="tx1"/>
          </a:solidFill>
          <a:latin typeface="+mn-lt"/>
          <a:ea typeface="+mn-ea"/>
          <a:cs typeface="+mn-cs"/>
        </a:defRPr>
      </a:lvl7pPr>
      <a:lvl8pPr marL="3415919" indent="-227682" algn="l" defTabSz="455366" rtl="0" eaLnBrk="1" latinLnBrk="0" hangingPunct="1">
        <a:spcBef>
          <a:spcPct val="20000"/>
        </a:spcBef>
        <a:buFont typeface="Arial"/>
        <a:buChar char="•"/>
        <a:defRPr sz="2000" kern="1200">
          <a:solidFill>
            <a:schemeClr val="tx1"/>
          </a:solidFill>
          <a:latin typeface="+mn-lt"/>
          <a:ea typeface="+mn-ea"/>
          <a:cs typeface="+mn-cs"/>
        </a:defRPr>
      </a:lvl8pPr>
      <a:lvl9pPr marL="3871394" indent="-227682" algn="l" defTabSz="45536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5366" rtl="0" eaLnBrk="1" latinLnBrk="0" hangingPunct="1">
        <a:defRPr sz="1800" kern="1200">
          <a:solidFill>
            <a:schemeClr val="tx1"/>
          </a:solidFill>
          <a:latin typeface="+mn-lt"/>
          <a:ea typeface="+mn-ea"/>
          <a:cs typeface="+mn-cs"/>
        </a:defRPr>
      </a:lvl1pPr>
      <a:lvl2pPr marL="455366" algn="l" defTabSz="455366" rtl="0" eaLnBrk="1" latinLnBrk="0" hangingPunct="1">
        <a:defRPr sz="1800" kern="1200">
          <a:solidFill>
            <a:schemeClr val="tx1"/>
          </a:solidFill>
          <a:latin typeface="+mn-lt"/>
          <a:ea typeface="+mn-ea"/>
          <a:cs typeface="+mn-cs"/>
        </a:defRPr>
      </a:lvl2pPr>
      <a:lvl3pPr marL="910958" algn="l" defTabSz="455366" rtl="0" eaLnBrk="1" latinLnBrk="0" hangingPunct="1">
        <a:defRPr sz="1800" kern="1200">
          <a:solidFill>
            <a:schemeClr val="tx1"/>
          </a:solidFill>
          <a:latin typeface="+mn-lt"/>
          <a:ea typeface="+mn-ea"/>
          <a:cs typeface="+mn-cs"/>
        </a:defRPr>
      </a:lvl3pPr>
      <a:lvl4pPr marL="1366398" algn="l" defTabSz="455366" rtl="0" eaLnBrk="1" latinLnBrk="0" hangingPunct="1">
        <a:defRPr sz="1800" kern="1200">
          <a:solidFill>
            <a:schemeClr val="tx1"/>
          </a:solidFill>
          <a:latin typeface="+mn-lt"/>
          <a:ea typeface="+mn-ea"/>
          <a:cs typeface="+mn-cs"/>
        </a:defRPr>
      </a:lvl4pPr>
      <a:lvl5pPr marL="1821914" algn="l" defTabSz="455366" rtl="0" eaLnBrk="1" latinLnBrk="0" hangingPunct="1">
        <a:defRPr sz="1800" kern="1200">
          <a:solidFill>
            <a:schemeClr val="tx1"/>
          </a:solidFill>
          <a:latin typeface="+mn-lt"/>
          <a:ea typeface="+mn-ea"/>
          <a:cs typeface="+mn-cs"/>
        </a:defRPr>
      </a:lvl5pPr>
      <a:lvl6pPr marL="2277279" algn="l" defTabSz="455366" rtl="0" eaLnBrk="1" latinLnBrk="0" hangingPunct="1">
        <a:defRPr sz="1800" kern="1200">
          <a:solidFill>
            <a:schemeClr val="tx1"/>
          </a:solidFill>
          <a:latin typeface="+mn-lt"/>
          <a:ea typeface="+mn-ea"/>
          <a:cs typeface="+mn-cs"/>
        </a:defRPr>
      </a:lvl6pPr>
      <a:lvl7pPr marL="2732679" algn="l" defTabSz="455366" rtl="0" eaLnBrk="1" latinLnBrk="0" hangingPunct="1">
        <a:defRPr sz="1800" kern="1200">
          <a:solidFill>
            <a:schemeClr val="tx1"/>
          </a:solidFill>
          <a:latin typeface="+mn-lt"/>
          <a:ea typeface="+mn-ea"/>
          <a:cs typeface="+mn-cs"/>
        </a:defRPr>
      </a:lvl7pPr>
      <a:lvl8pPr marL="3188202" algn="l" defTabSz="455366" rtl="0" eaLnBrk="1" latinLnBrk="0" hangingPunct="1">
        <a:defRPr sz="1800" kern="1200">
          <a:solidFill>
            <a:schemeClr val="tx1"/>
          </a:solidFill>
          <a:latin typeface="+mn-lt"/>
          <a:ea typeface="+mn-ea"/>
          <a:cs typeface="+mn-cs"/>
        </a:defRPr>
      </a:lvl8pPr>
      <a:lvl9pPr marL="3643663" algn="l" defTabSz="4553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573"/>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39"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1768">
              <a:defRPr/>
            </a:pPr>
            <a:fld id="{5F01226C-BC50-4719-A61C-9EC6DBD7E10F}" type="slidenum">
              <a:rPr lang="en-US" altLang="en-US" smtClean="0">
                <a:ea typeface="+mn-ea"/>
                <a:cs typeface="Arial" pitchFamily="34" charset="0"/>
              </a:rPr>
              <a:pPr defTabSz="911768">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1885"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690"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1565"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7316"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312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534" indent="-172534"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8076" indent="-163009"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3016" indent="-172534"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9545" indent="-172534"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4962" indent="-163009"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0817" indent="-163009" algn="l" rtl="0" eaLnBrk="1" fontAlgn="base" hangingPunct="1">
        <a:spcBef>
          <a:spcPct val="20000"/>
        </a:spcBef>
        <a:spcAft>
          <a:spcPct val="0"/>
        </a:spcAft>
        <a:buClr>
          <a:schemeClr val="bg1"/>
        </a:buClr>
        <a:buChar char="»"/>
        <a:defRPr sz="1600">
          <a:solidFill>
            <a:schemeClr val="bg1"/>
          </a:solidFill>
          <a:latin typeface="Arial" charset="0"/>
        </a:defRPr>
      </a:lvl6pPr>
      <a:lvl7pPr marL="2446589" indent="-163009" algn="l" rtl="0" eaLnBrk="1" fontAlgn="base" hangingPunct="1">
        <a:spcBef>
          <a:spcPct val="20000"/>
        </a:spcBef>
        <a:spcAft>
          <a:spcPct val="0"/>
        </a:spcAft>
        <a:buClr>
          <a:schemeClr val="bg1"/>
        </a:buClr>
        <a:buChar char="»"/>
        <a:defRPr sz="1600">
          <a:solidFill>
            <a:schemeClr val="bg1"/>
          </a:solidFill>
          <a:latin typeface="Arial" charset="0"/>
        </a:defRPr>
      </a:lvl7pPr>
      <a:lvl8pPr marL="2902403" indent="-163009" algn="l" rtl="0" eaLnBrk="1" fontAlgn="base" hangingPunct="1">
        <a:spcBef>
          <a:spcPct val="20000"/>
        </a:spcBef>
        <a:spcAft>
          <a:spcPct val="0"/>
        </a:spcAft>
        <a:buClr>
          <a:schemeClr val="bg1"/>
        </a:buClr>
        <a:buChar char="»"/>
        <a:defRPr sz="1600">
          <a:solidFill>
            <a:schemeClr val="bg1"/>
          </a:solidFill>
          <a:latin typeface="Arial" charset="0"/>
        </a:defRPr>
      </a:lvl8pPr>
      <a:lvl9pPr marL="3358091" indent="-163009"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1565" rtl="0" eaLnBrk="1" latinLnBrk="0" hangingPunct="1">
        <a:defRPr sz="1800" kern="1200">
          <a:solidFill>
            <a:schemeClr val="tx1"/>
          </a:solidFill>
          <a:latin typeface="+mn-lt"/>
          <a:ea typeface="+mn-ea"/>
          <a:cs typeface="+mn-cs"/>
        </a:defRPr>
      </a:lvl1pPr>
      <a:lvl2pPr marL="455690" algn="l" defTabSz="911565" rtl="0" eaLnBrk="1" latinLnBrk="0" hangingPunct="1">
        <a:defRPr sz="1800" kern="1200">
          <a:solidFill>
            <a:schemeClr val="tx1"/>
          </a:solidFill>
          <a:latin typeface="+mn-lt"/>
          <a:ea typeface="+mn-ea"/>
          <a:cs typeface="+mn-cs"/>
        </a:defRPr>
      </a:lvl2pPr>
      <a:lvl3pPr marL="911565" algn="l" defTabSz="911565" rtl="0" eaLnBrk="1" latinLnBrk="0" hangingPunct="1">
        <a:defRPr sz="1800" kern="1200">
          <a:solidFill>
            <a:schemeClr val="tx1"/>
          </a:solidFill>
          <a:latin typeface="+mn-lt"/>
          <a:ea typeface="+mn-ea"/>
          <a:cs typeface="+mn-cs"/>
        </a:defRPr>
      </a:lvl3pPr>
      <a:lvl4pPr marL="1367316" algn="l" defTabSz="911565" rtl="0" eaLnBrk="1" latinLnBrk="0" hangingPunct="1">
        <a:defRPr sz="1800" kern="1200">
          <a:solidFill>
            <a:schemeClr val="tx1"/>
          </a:solidFill>
          <a:latin typeface="+mn-lt"/>
          <a:ea typeface="+mn-ea"/>
          <a:cs typeface="+mn-cs"/>
        </a:defRPr>
      </a:lvl4pPr>
      <a:lvl5pPr marL="1823129" algn="l" defTabSz="911565" rtl="0" eaLnBrk="1" latinLnBrk="0" hangingPunct="1">
        <a:defRPr sz="1800" kern="1200">
          <a:solidFill>
            <a:schemeClr val="tx1"/>
          </a:solidFill>
          <a:latin typeface="+mn-lt"/>
          <a:ea typeface="+mn-ea"/>
          <a:cs typeface="+mn-cs"/>
        </a:defRPr>
      </a:lvl5pPr>
      <a:lvl6pPr marL="2278818" algn="l" defTabSz="911565" rtl="0" eaLnBrk="1" latinLnBrk="0" hangingPunct="1">
        <a:defRPr sz="1800" kern="1200">
          <a:solidFill>
            <a:schemeClr val="tx1"/>
          </a:solidFill>
          <a:latin typeface="+mn-lt"/>
          <a:ea typeface="+mn-ea"/>
          <a:cs typeface="+mn-cs"/>
        </a:defRPr>
      </a:lvl6pPr>
      <a:lvl7pPr marL="2734515" algn="l" defTabSz="911565" rtl="0" eaLnBrk="1" latinLnBrk="0" hangingPunct="1">
        <a:defRPr sz="1800" kern="1200">
          <a:solidFill>
            <a:schemeClr val="tx1"/>
          </a:solidFill>
          <a:latin typeface="+mn-lt"/>
          <a:ea typeface="+mn-ea"/>
          <a:cs typeface="+mn-cs"/>
        </a:defRPr>
      </a:lvl7pPr>
      <a:lvl8pPr marL="3190349" algn="l" defTabSz="911565" rtl="0" eaLnBrk="1" latinLnBrk="0" hangingPunct="1">
        <a:defRPr sz="1800" kern="1200">
          <a:solidFill>
            <a:schemeClr val="tx1"/>
          </a:solidFill>
          <a:latin typeface="+mn-lt"/>
          <a:ea typeface="+mn-ea"/>
          <a:cs typeface="+mn-cs"/>
        </a:defRPr>
      </a:lvl8pPr>
      <a:lvl9pPr marL="3646120" algn="l" defTabSz="91156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546"/>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31"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1970">
              <a:defRPr/>
            </a:pPr>
            <a:fld id="{5F01226C-BC50-4719-A61C-9EC6DBD7E10F}" type="slidenum">
              <a:rPr lang="en-US" altLang="en-US" smtClean="0">
                <a:ea typeface="+mn-ea"/>
                <a:cs typeface="Arial" pitchFamily="34" charset="0"/>
              </a:rPr>
              <a:pPr defTabSz="911970">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1850"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786"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1745"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7588"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348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566" indent="-172566"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8172" indent="-163041"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3184" indent="-172566"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9785" indent="-172566"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5273" indent="-163041"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1213" indent="-163041" algn="l" rtl="0" eaLnBrk="1" fontAlgn="base" hangingPunct="1">
        <a:spcBef>
          <a:spcPct val="20000"/>
        </a:spcBef>
        <a:spcAft>
          <a:spcPct val="0"/>
        </a:spcAft>
        <a:buClr>
          <a:schemeClr val="bg1"/>
        </a:buClr>
        <a:buChar char="»"/>
        <a:defRPr sz="1600">
          <a:solidFill>
            <a:schemeClr val="bg1"/>
          </a:solidFill>
          <a:latin typeface="Arial" charset="0"/>
        </a:defRPr>
      </a:lvl6pPr>
      <a:lvl7pPr marL="2447077" indent="-163041" algn="l" rtl="0" eaLnBrk="1" fontAlgn="base" hangingPunct="1">
        <a:spcBef>
          <a:spcPct val="20000"/>
        </a:spcBef>
        <a:spcAft>
          <a:spcPct val="0"/>
        </a:spcAft>
        <a:buClr>
          <a:schemeClr val="bg1"/>
        </a:buClr>
        <a:buChar char="»"/>
        <a:defRPr sz="1600">
          <a:solidFill>
            <a:schemeClr val="bg1"/>
          </a:solidFill>
          <a:latin typeface="Arial" charset="0"/>
        </a:defRPr>
      </a:lvl7pPr>
      <a:lvl8pPr marL="2902979" indent="-163041" algn="l" rtl="0" eaLnBrk="1" fontAlgn="base" hangingPunct="1">
        <a:spcBef>
          <a:spcPct val="20000"/>
        </a:spcBef>
        <a:spcAft>
          <a:spcPct val="0"/>
        </a:spcAft>
        <a:buClr>
          <a:schemeClr val="bg1"/>
        </a:buClr>
        <a:buChar char="»"/>
        <a:defRPr sz="1600">
          <a:solidFill>
            <a:schemeClr val="bg1"/>
          </a:solidFill>
          <a:latin typeface="Arial" charset="0"/>
        </a:defRPr>
      </a:lvl8pPr>
      <a:lvl9pPr marL="3358763" indent="-163041"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1745" rtl="0" eaLnBrk="1" latinLnBrk="0" hangingPunct="1">
        <a:defRPr sz="1800" kern="1200">
          <a:solidFill>
            <a:schemeClr val="tx1"/>
          </a:solidFill>
          <a:latin typeface="+mn-lt"/>
          <a:ea typeface="+mn-ea"/>
          <a:cs typeface="+mn-cs"/>
        </a:defRPr>
      </a:lvl1pPr>
      <a:lvl2pPr marL="455786" algn="l" defTabSz="911745" rtl="0" eaLnBrk="1" latinLnBrk="0" hangingPunct="1">
        <a:defRPr sz="1800" kern="1200">
          <a:solidFill>
            <a:schemeClr val="tx1"/>
          </a:solidFill>
          <a:latin typeface="+mn-lt"/>
          <a:ea typeface="+mn-ea"/>
          <a:cs typeface="+mn-cs"/>
        </a:defRPr>
      </a:lvl2pPr>
      <a:lvl3pPr marL="911745" algn="l" defTabSz="911745" rtl="0" eaLnBrk="1" latinLnBrk="0" hangingPunct="1">
        <a:defRPr sz="1800" kern="1200">
          <a:solidFill>
            <a:schemeClr val="tx1"/>
          </a:solidFill>
          <a:latin typeface="+mn-lt"/>
          <a:ea typeface="+mn-ea"/>
          <a:cs typeface="+mn-cs"/>
        </a:defRPr>
      </a:lvl3pPr>
      <a:lvl4pPr marL="1367588" algn="l" defTabSz="911745" rtl="0" eaLnBrk="1" latinLnBrk="0" hangingPunct="1">
        <a:defRPr sz="1800" kern="1200">
          <a:solidFill>
            <a:schemeClr val="tx1"/>
          </a:solidFill>
          <a:latin typeface="+mn-lt"/>
          <a:ea typeface="+mn-ea"/>
          <a:cs typeface="+mn-cs"/>
        </a:defRPr>
      </a:lvl4pPr>
      <a:lvl5pPr marL="1823489" algn="l" defTabSz="911745" rtl="0" eaLnBrk="1" latinLnBrk="0" hangingPunct="1">
        <a:defRPr sz="1800" kern="1200">
          <a:solidFill>
            <a:schemeClr val="tx1"/>
          </a:solidFill>
          <a:latin typeface="+mn-lt"/>
          <a:ea typeface="+mn-ea"/>
          <a:cs typeface="+mn-cs"/>
        </a:defRPr>
      </a:lvl5pPr>
      <a:lvl6pPr marL="2279274" algn="l" defTabSz="911745" rtl="0" eaLnBrk="1" latinLnBrk="0" hangingPunct="1">
        <a:defRPr sz="1800" kern="1200">
          <a:solidFill>
            <a:schemeClr val="tx1"/>
          </a:solidFill>
          <a:latin typeface="+mn-lt"/>
          <a:ea typeface="+mn-ea"/>
          <a:cs typeface="+mn-cs"/>
        </a:defRPr>
      </a:lvl6pPr>
      <a:lvl7pPr marL="2735060" algn="l" defTabSz="911745" rtl="0" eaLnBrk="1" latinLnBrk="0" hangingPunct="1">
        <a:defRPr sz="1800" kern="1200">
          <a:solidFill>
            <a:schemeClr val="tx1"/>
          </a:solidFill>
          <a:latin typeface="+mn-lt"/>
          <a:ea typeface="+mn-ea"/>
          <a:cs typeface="+mn-cs"/>
        </a:defRPr>
      </a:lvl7pPr>
      <a:lvl8pPr marL="3190985" algn="l" defTabSz="911745" rtl="0" eaLnBrk="1" latinLnBrk="0" hangingPunct="1">
        <a:defRPr sz="1800" kern="1200">
          <a:solidFill>
            <a:schemeClr val="tx1"/>
          </a:solidFill>
          <a:latin typeface="+mn-lt"/>
          <a:ea typeface="+mn-ea"/>
          <a:cs typeface="+mn-cs"/>
        </a:defRPr>
      </a:lvl8pPr>
      <a:lvl9pPr marL="3646848" algn="l" defTabSz="911745"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492"/>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22"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2195">
              <a:defRPr/>
            </a:pPr>
            <a:fld id="{5F01226C-BC50-4719-A61C-9EC6DBD7E10F}" type="slidenum">
              <a:rPr lang="en-US" altLang="en-US" smtClean="0">
                <a:ea typeface="+mn-ea"/>
                <a:cs typeface="Arial" pitchFamily="34" charset="0"/>
              </a:rPr>
              <a:pPr defTabSz="912195">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1787"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894"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1948"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7894"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389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602" indent="-172602"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8280" indent="-163077"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3373" indent="-172602"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0055" indent="-172602"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5624" indent="-163077"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1658" indent="-163077" algn="l" rtl="0" eaLnBrk="1" fontAlgn="base" hangingPunct="1">
        <a:spcBef>
          <a:spcPct val="20000"/>
        </a:spcBef>
        <a:spcAft>
          <a:spcPct val="0"/>
        </a:spcAft>
        <a:buClr>
          <a:schemeClr val="bg1"/>
        </a:buClr>
        <a:buChar char="»"/>
        <a:defRPr sz="1600">
          <a:solidFill>
            <a:schemeClr val="bg1"/>
          </a:solidFill>
          <a:latin typeface="Arial" charset="0"/>
        </a:defRPr>
      </a:lvl6pPr>
      <a:lvl7pPr marL="2447626" indent="-163077" algn="l" rtl="0" eaLnBrk="1" fontAlgn="base" hangingPunct="1">
        <a:spcBef>
          <a:spcPct val="20000"/>
        </a:spcBef>
        <a:spcAft>
          <a:spcPct val="0"/>
        </a:spcAft>
        <a:buClr>
          <a:schemeClr val="bg1"/>
        </a:buClr>
        <a:buChar char="»"/>
        <a:defRPr sz="1600">
          <a:solidFill>
            <a:schemeClr val="bg1"/>
          </a:solidFill>
          <a:latin typeface="Arial" charset="0"/>
        </a:defRPr>
      </a:lvl7pPr>
      <a:lvl8pPr marL="2903627" indent="-163077" algn="l" rtl="0" eaLnBrk="1" fontAlgn="base" hangingPunct="1">
        <a:spcBef>
          <a:spcPct val="20000"/>
        </a:spcBef>
        <a:spcAft>
          <a:spcPct val="0"/>
        </a:spcAft>
        <a:buClr>
          <a:schemeClr val="bg1"/>
        </a:buClr>
        <a:buChar char="»"/>
        <a:defRPr sz="1600">
          <a:solidFill>
            <a:schemeClr val="bg1"/>
          </a:solidFill>
          <a:latin typeface="Arial" charset="0"/>
        </a:defRPr>
      </a:lvl8pPr>
      <a:lvl9pPr marL="3359519" indent="-163077"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1948" rtl="0" eaLnBrk="1" latinLnBrk="0" hangingPunct="1">
        <a:defRPr sz="1800" kern="1200">
          <a:solidFill>
            <a:schemeClr val="tx1"/>
          </a:solidFill>
          <a:latin typeface="+mn-lt"/>
          <a:ea typeface="+mn-ea"/>
          <a:cs typeface="+mn-cs"/>
        </a:defRPr>
      </a:lvl1pPr>
      <a:lvl2pPr marL="455894" algn="l" defTabSz="911948" rtl="0" eaLnBrk="1" latinLnBrk="0" hangingPunct="1">
        <a:defRPr sz="1800" kern="1200">
          <a:solidFill>
            <a:schemeClr val="tx1"/>
          </a:solidFill>
          <a:latin typeface="+mn-lt"/>
          <a:ea typeface="+mn-ea"/>
          <a:cs typeface="+mn-cs"/>
        </a:defRPr>
      </a:lvl2pPr>
      <a:lvl3pPr marL="911948" algn="l" defTabSz="911948" rtl="0" eaLnBrk="1" latinLnBrk="0" hangingPunct="1">
        <a:defRPr sz="1800" kern="1200">
          <a:solidFill>
            <a:schemeClr val="tx1"/>
          </a:solidFill>
          <a:latin typeface="+mn-lt"/>
          <a:ea typeface="+mn-ea"/>
          <a:cs typeface="+mn-cs"/>
        </a:defRPr>
      </a:lvl3pPr>
      <a:lvl4pPr marL="1367894" algn="l" defTabSz="911948" rtl="0" eaLnBrk="1" latinLnBrk="0" hangingPunct="1">
        <a:defRPr sz="1800" kern="1200">
          <a:solidFill>
            <a:schemeClr val="tx1"/>
          </a:solidFill>
          <a:latin typeface="+mn-lt"/>
          <a:ea typeface="+mn-ea"/>
          <a:cs typeface="+mn-cs"/>
        </a:defRPr>
      </a:lvl4pPr>
      <a:lvl5pPr marL="1823894" algn="l" defTabSz="911948" rtl="0" eaLnBrk="1" latinLnBrk="0" hangingPunct="1">
        <a:defRPr sz="1800" kern="1200">
          <a:solidFill>
            <a:schemeClr val="tx1"/>
          </a:solidFill>
          <a:latin typeface="+mn-lt"/>
          <a:ea typeface="+mn-ea"/>
          <a:cs typeface="+mn-cs"/>
        </a:defRPr>
      </a:lvl5pPr>
      <a:lvl6pPr marL="2279787" algn="l" defTabSz="911948" rtl="0" eaLnBrk="1" latinLnBrk="0" hangingPunct="1">
        <a:defRPr sz="1800" kern="1200">
          <a:solidFill>
            <a:schemeClr val="tx1"/>
          </a:solidFill>
          <a:latin typeface="+mn-lt"/>
          <a:ea typeface="+mn-ea"/>
          <a:cs typeface="+mn-cs"/>
        </a:defRPr>
      </a:lvl6pPr>
      <a:lvl7pPr marL="2735681" algn="l" defTabSz="911948" rtl="0" eaLnBrk="1" latinLnBrk="0" hangingPunct="1">
        <a:defRPr sz="1800" kern="1200">
          <a:solidFill>
            <a:schemeClr val="tx1"/>
          </a:solidFill>
          <a:latin typeface="+mn-lt"/>
          <a:ea typeface="+mn-ea"/>
          <a:cs typeface="+mn-cs"/>
        </a:defRPr>
      </a:lvl7pPr>
      <a:lvl8pPr marL="3191700" algn="l" defTabSz="911948" rtl="0" eaLnBrk="1" latinLnBrk="0" hangingPunct="1">
        <a:defRPr sz="1800" kern="1200">
          <a:solidFill>
            <a:schemeClr val="tx1"/>
          </a:solidFill>
          <a:latin typeface="+mn-lt"/>
          <a:ea typeface="+mn-ea"/>
          <a:cs typeface="+mn-cs"/>
        </a:defRPr>
      </a:lvl8pPr>
      <a:lvl9pPr marL="3647667" algn="l" defTabSz="911948"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432"/>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12"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2443">
              <a:defRPr/>
            </a:pPr>
            <a:fld id="{5F01226C-BC50-4719-A61C-9EC6DBD7E10F}" type="slidenum">
              <a:rPr lang="en-US" altLang="en-US" smtClean="0">
                <a:ea typeface="+mn-ea"/>
                <a:cs typeface="Arial" pitchFamily="34" charset="0"/>
              </a:rPr>
              <a:pPr defTabSz="912443">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1719"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6014"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2173"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8234"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434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642" indent="-172642"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8400" indent="-163117"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3583" indent="-172642"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0355" indent="-172642"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6014" indent="-163117"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2153" indent="-163117" algn="l" rtl="0" eaLnBrk="1" fontAlgn="base" hangingPunct="1">
        <a:spcBef>
          <a:spcPct val="20000"/>
        </a:spcBef>
        <a:spcAft>
          <a:spcPct val="0"/>
        </a:spcAft>
        <a:buClr>
          <a:schemeClr val="bg1"/>
        </a:buClr>
        <a:buChar char="»"/>
        <a:defRPr sz="1600">
          <a:solidFill>
            <a:schemeClr val="bg1"/>
          </a:solidFill>
          <a:latin typeface="Arial" charset="0"/>
        </a:defRPr>
      </a:lvl6pPr>
      <a:lvl7pPr marL="2448236" indent="-163117" algn="l" rtl="0" eaLnBrk="1" fontAlgn="base" hangingPunct="1">
        <a:spcBef>
          <a:spcPct val="20000"/>
        </a:spcBef>
        <a:spcAft>
          <a:spcPct val="0"/>
        </a:spcAft>
        <a:buClr>
          <a:schemeClr val="bg1"/>
        </a:buClr>
        <a:buChar char="»"/>
        <a:defRPr sz="1600">
          <a:solidFill>
            <a:schemeClr val="bg1"/>
          </a:solidFill>
          <a:latin typeface="Arial" charset="0"/>
        </a:defRPr>
      </a:lvl7pPr>
      <a:lvl8pPr marL="2904347" indent="-163117" algn="l" rtl="0" eaLnBrk="1" fontAlgn="base" hangingPunct="1">
        <a:spcBef>
          <a:spcPct val="20000"/>
        </a:spcBef>
        <a:spcAft>
          <a:spcPct val="0"/>
        </a:spcAft>
        <a:buClr>
          <a:schemeClr val="bg1"/>
        </a:buClr>
        <a:buChar char="»"/>
        <a:defRPr sz="1600">
          <a:solidFill>
            <a:schemeClr val="bg1"/>
          </a:solidFill>
          <a:latin typeface="Arial" charset="0"/>
        </a:defRPr>
      </a:lvl8pPr>
      <a:lvl9pPr marL="3360359" indent="-163117"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2173" rtl="0" eaLnBrk="1" latinLnBrk="0" hangingPunct="1">
        <a:defRPr sz="1800" kern="1200">
          <a:solidFill>
            <a:schemeClr val="tx1"/>
          </a:solidFill>
          <a:latin typeface="+mn-lt"/>
          <a:ea typeface="+mn-ea"/>
          <a:cs typeface="+mn-cs"/>
        </a:defRPr>
      </a:lvl1pPr>
      <a:lvl2pPr marL="456014" algn="l" defTabSz="912173" rtl="0" eaLnBrk="1" latinLnBrk="0" hangingPunct="1">
        <a:defRPr sz="1800" kern="1200">
          <a:solidFill>
            <a:schemeClr val="tx1"/>
          </a:solidFill>
          <a:latin typeface="+mn-lt"/>
          <a:ea typeface="+mn-ea"/>
          <a:cs typeface="+mn-cs"/>
        </a:defRPr>
      </a:lvl2pPr>
      <a:lvl3pPr marL="912173" algn="l" defTabSz="912173" rtl="0" eaLnBrk="1" latinLnBrk="0" hangingPunct="1">
        <a:defRPr sz="1800" kern="1200">
          <a:solidFill>
            <a:schemeClr val="tx1"/>
          </a:solidFill>
          <a:latin typeface="+mn-lt"/>
          <a:ea typeface="+mn-ea"/>
          <a:cs typeface="+mn-cs"/>
        </a:defRPr>
      </a:lvl3pPr>
      <a:lvl4pPr marL="1368234" algn="l" defTabSz="912173" rtl="0" eaLnBrk="1" latinLnBrk="0" hangingPunct="1">
        <a:defRPr sz="1800" kern="1200">
          <a:solidFill>
            <a:schemeClr val="tx1"/>
          </a:solidFill>
          <a:latin typeface="+mn-lt"/>
          <a:ea typeface="+mn-ea"/>
          <a:cs typeface="+mn-cs"/>
        </a:defRPr>
      </a:lvl4pPr>
      <a:lvl5pPr marL="1824344" algn="l" defTabSz="912173" rtl="0" eaLnBrk="1" latinLnBrk="0" hangingPunct="1">
        <a:defRPr sz="1800" kern="1200">
          <a:solidFill>
            <a:schemeClr val="tx1"/>
          </a:solidFill>
          <a:latin typeface="+mn-lt"/>
          <a:ea typeface="+mn-ea"/>
          <a:cs typeface="+mn-cs"/>
        </a:defRPr>
      </a:lvl5pPr>
      <a:lvl6pPr marL="2280357" algn="l" defTabSz="912173" rtl="0" eaLnBrk="1" latinLnBrk="0" hangingPunct="1">
        <a:defRPr sz="1800" kern="1200">
          <a:solidFill>
            <a:schemeClr val="tx1"/>
          </a:solidFill>
          <a:latin typeface="+mn-lt"/>
          <a:ea typeface="+mn-ea"/>
          <a:cs typeface="+mn-cs"/>
        </a:defRPr>
      </a:lvl6pPr>
      <a:lvl7pPr marL="2736371" algn="l" defTabSz="912173" rtl="0" eaLnBrk="1" latinLnBrk="0" hangingPunct="1">
        <a:defRPr sz="1800" kern="1200">
          <a:solidFill>
            <a:schemeClr val="tx1"/>
          </a:solidFill>
          <a:latin typeface="+mn-lt"/>
          <a:ea typeface="+mn-ea"/>
          <a:cs typeface="+mn-cs"/>
        </a:defRPr>
      </a:lvl7pPr>
      <a:lvl8pPr marL="3192495" algn="l" defTabSz="912173" rtl="0" eaLnBrk="1" latinLnBrk="0" hangingPunct="1">
        <a:defRPr sz="1800" kern="1200">
          <a:solidFill>
            <a:schemeClr val="tx1"/>
          </a:solidFill>
          <a:latin typeface="+mn-lt"/>
          <a:ea typeface="+mn-ea"/>
          <a:cs typeface="+mn-cs"/>
        </a:defRPr>
      </a:lvl8pPr>
      <a:lvl9pPr marL="3648577" algn="l" defTabSz="912173"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78"/>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241"/>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01"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2713">
              <a:defRPr/>
            </a:pPr>
            <a:fld id="{5F01226C-BC50-4719-A61C-9EC6DBD7E10F}" type="slidenum">
              <a:rPr lang="en-US" altLang="en-US" smtClean="0">
                <a:ea typeface="+mn-ea"/>
                <a:cs typeface="Arial" pitchFamily="34" charset="0"/>
              </a:rPr>
              <a:pPr defTabSz="912713">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516"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70"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6146"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2420"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8608"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483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686" indent="-172686"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8532" indent="-163161"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3814" indent="-172686"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0685" indent="-172686"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6443" indent="-163161"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2698" indent="-163161" algn="l" rtl="0" eaLnBrk="1" fontAlgn="base" hangingPunct="1">
        <a:spcBef>
          <a:spcPct val="20000"/>
        </a:spcBef>
        <a:spcAft>
          <a:spcPct val="0"/>
        </a:spcAft>
        <a:buClr>
          <a:schemeClr val="bg1"/>
        </a:buClr>
        <a:buChar char="»"/>
        <a:defRPr sz="1600">
          <a:solidFill>
            <a:schemeClr val="bg1"/>
          </a:solidFill>
          <a:latin typeface="Arial" charset="0"/>
        </a:defRPr>
      </a:lvl6pPr>
      <a:lvl7pPr marL="2448907" indent="-163161" algn="l" rtl="0" eaLnBrk="1" fontAlgn="base" hangingPunct="1">
        <a:spcBef>
          <a:spcPct val="20000"/>
        </a:spcBef>
        <a:spcAft>
          <a:spcPct val="0"/>
        </a:spcAft>
        <a:buClr>
          <a:schemeClr val="bg1"/>
        </a:buClr>
        <a:buChar char="»"/>
        <a:defRPr sz="1600">
          <a:solidFill>
            <a:schemeClr val="bg1"/>
          </a:solidFill>
          <a:latin typeface="Arial" charset="0"/>
        </a:defRPr>
      </a:lvl7pPr>
      <a:lvl8pPr marL="2905139" indent="-163161" algn="l" rtl="0" eaLnBrk="1" fontAlgn="base" hangingPunct="1">
        <a:spcBef>
          <a:spcPct val="20000"/>
        </a:spcBef>
        <a:spcAft>
          <a:spcPct val="0"/>
        </a:spcAft>
        <a:buClr>
          <a:schemeClr val="bg1"/>
        </a:buClr>
        <a:buChar char="»"/>
        <a:defRPr sz="1600">
          <a:solidFill>
            <a:schemeClr val="bg1"/>
          </a:solidFill>
          <a:latin typeface="Arial" charset="0"/>
        </a:defRPr>
      </a:lvl8pPr>
      <a:lvl9pPr marL="3361283" indent="-163161"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2420" rtl="0" eaLnBrk="1" latinLnBrk="0" hangingPunct="1">
        <a:defRPr sz="1800" kern="1200">
          <a:solidFill>
            <a:schemeClr val="tx1"/>
          </a:solidFill>
          <a:latin typeface="+mn-lt"/>
          <a:ea typeface="+mn-ea"/>
          <a:cs typeface="+mn-cs"/>
        </a:defRPr>
      </a:lvl1pPr>
      <a:lvl2pPr marL="456146" algn="l" defTabSz="912420" rtl="0" eaLnBrk="1" latinLnBrk="0" hangingPunct="1">
        <a:defRPr sz="1800" kern="1200">
          <a:solidFill>
            <a:schemeClr val="tx1"/>
          </a:solidFill>
          <a:latin typeface="+mn-lt"/>
          <a:ea typeface="+mn-ea"/>
          <a:cs typeface="+mn-cs"/>
        </a:defRPr>
      </a:lvl2pPr>
      <a:lvl3pPr marL="912420" algn="l" defTabSz="912420" rtl="0" eaLnBrk="1" latinLnBrk="0" hangingPunct="1">
        <a:defRPr sz="1800" kern="1200">
          <a:solidFill>
            <a:schemeClr val="tx1"/>
          </a:solidFill>
          <a:latin typeface="+mn-lt"/>
          <a:ea typeface="+mn-ea"/>
          <a:cs typeface="+mn-cs"/>
        </a:defRPr>
      </a:lvl3pPr>
      <a:lvl4pPr marL="1368608" algn="l" defTabSz="912420" rtl="0" eaLnBrk="1" latinLnBrk="0" hangingPunct="1">
        <a:defRPr sz="1800" kern="1200">
          <a:solidFill>
            <a:schemeClr val="tx1"/>
          </a:solidFill>
          <a:latin typeface="+mn-lt"/>
          <a:ea typeface="+mn-ea"/>
          <a:cs typeface="+mn-cs"/>
        </a:defRPr>
      </a:lvl4pPr>
      <a:lvl5pPr marL="1824839" algn="l" defTabSz="912420" rtl="0" eaLnBrk="1" latinLnBrk="0" hangingPunct="1">
        <a:defRPr sz="1800" kern="1200">
          <a:solidFill>
            <a:schemeClr val="tx1"/>
          </a:solidFill>
          <a:latin typeface="+mn-lt"/>
          <a:ea typeface="+mn-ea"/>
          <a:cs typeface="+mn-cs"/>
        </a:defRPr>
      </a:lvl5pPr>
      <a:lvl6pPr marL="2280984" algn="l" defTabSz="912420" rtl="0" eaLnBrk="1" latinLnBrk="0" hangingPunct="1">
        <a:defRPr sz="1800" kern="1200">
          <a:solidFill>
            <a:schemeClr val="tx1"/>
          </a:solidFill>
          <a:latin typeface="+mn-lt"/>
          <a:ea typeface="+mn-ea"/>
          <a:cs typeface="+mn-cs"/>
        </a:defRPr>
      </a:lvl6pPr>
      <a:lvl7pPr marL="2737130" algn="l" defTabSz="912420" rtl="0" eaLnBrk="1" latinLnBrk="0" hangingPunct="1">
        <a:defRPr sz="1800" kern="1200">
          <a:solidFill>
            <a:schemeClr val="tx1"/>
          </a:solidFill>
          <a:latin typeface="+mn-lt"/>
          <a:ea typeface="+mn-ea"/>
          <a:cs typeface="+mn-cs"/>
        </a:defRPr>
      </a:lvl7pPr>
      <a:lvl8pPr marL="3193370" algn="l" defTabSz="912420" rtl="0" eaLnBrk="1" latinLnBrk="0" hangingPunct="1">
        <a:defRPr sz="1800" kern="1200">
          <a:solidFill>
            <a:schemeClr val="tx1"/>
          </a:solidFill>
          <a:latin typeface="+mn-lt"/>
          <a:ea typeface="+mn-ea"/>
          <a:cs typeface="+mn-cs"/>
        </a:defRPr>
      </a:lvl8pPr>
      <a:lvl9pPr marL="3649578" algn="l" defTabSz="91242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43"/>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207"/>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689"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3005">
              <a:defRPr/>
            </a:pPr>
            <a:fld id="{5F01226C-BC50-4719-A61C-9EC6DBD7E10F}" type="slidenum">
              <a:rPr lang="en-US" altLang="en-US" smtClean="0">
                <a:ea typeface="+mn-ea"/>
                <a:cs typeface="Arial" pitchFamily="34" charset="0"/>
              </a:rPr>
              <a:pPr defTabSz="913005">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470"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72"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6290"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2690"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9016"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537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734" indent="-172734"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8676" indent="-163209"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4066" indent="-172734"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1045" indent="-172734"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6911" indent="-163209"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3292" indent="-163209" algn="l" rtl="0" eaLnBrk="1" fontAlgn="base" hangingPunct="1">
        <a:spcBef>
          <a:spcPct val="20000"/>
        </a:spcBef>
        <a:spcAft>
          <a:spcPct val="0"/>
        </a:spcAft>
        <a:buClr>
          <a:schemeClr val="bg1"/>
        </a:buClr>
        <a:buChar char="»"/>
        <a:defRPr sz="1600">
          <a:solidFill>
            <a:schemeClr val="bg1"/>
          </a:solidFill>
          <a:latin typeface="Arial" charset="0"/>
        </a:defRPr>
      </a:lvl6pPr>
      <a:lvl7pPr marL="2449639" indent="-163209" algn="l" rtl="0" eaLnBrk="1" fontAlgn="base" hangingPunct="1">
        <a:spcBef>
          <a:spcPct val="20000"/>
        </a:spcBef>
        <a:spcAft>
          <a:spcPct val="0"/>
        </a:spcAft>
        <a:buClr>
          <a:schemeClr val="bg1"/>
        </a:buClr>
        <a:buChar char="»"/>
        <a:defRPr sz="1600">
          <a:solidFill>
            <a:schemeClr val="bg1"/>
          </a:solidFill>
          <a:latin typeface="Arial" charset="0"/>
        </a:defRPr>
      </a:lvl7pPr>
      <a:lvl8pPr marL="2906003" indent="-163209" algn="l" rtl="0" eaLnBrk="1" fontAlgn="base" hangingPunct="1">
        <a:spcBef>
          <a:spcPct val="20000"/>
        </a:spcBef>
        <a:spcAft>
          <a:spcPct val="0"/>
        </a:spcAft>
        <a:buClr>
          <a:schemeClr val="bg1"/>
        </a:buClr>
        <a:buChar char="»"/>
        <a:defRPr sz="1600">
          <a:solidFill>
            <a:schemeClr val="bg1"/>
          </a:solidFill>
          <a:latin typeface="Arial" charset="0"/>
        </a:defRPr>
      </a:lvl8pPr>
      <a:lvl9pPr marL="3362291" indent="-163209"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2690" rtl="0" eaLnBrk="1" latinLnBrk="0" hangingPunct="1">
        <a:defRPr sz="1800" kern="1200">
          <a:solidFill>
            <a:schemeClr val="tx1"/>
          </a:solidFill>
          <a:latin typeface="+mn-lt"/>
          <a:ea typeface="+mn-ea"/>
          <a:cs typeface="+mn-cs"/>
        </a:defRPr>
      </a:lvl1pPr>
      <a:lvl2pPr marL="456290" algn="l" defTabSz="912690" rtl="0" eaLnBrk="1" latinLnBrk="0" hangingPunct="1">
        <a:defRPr sz="1800" kern="1200">
          <a:solidFill>
            <a:schemeClr val="tx1"/>
          </a:solidFill>
          <a:latin typeface="+mn-lt"/>
          <a:ea typeface="+mn-ea"/>
          <a:cs typeface="+mn-cs"/>
        </a:defRPr>
      </a:lvl2pPr>
      <a:lvl3pPr marL="912690" algn="l" defTabSz="912690" rtl="0" eaLnBrk="1" latinLnBrk="0" hangingPunct="1">
        <a:defRPr sz="1800" kern="1200">
          <a:solidFill>
            <a:schemeClr val="tx1"/>
          </a:solidFill>
          <a:latin typeface="+mn-lt"/>
          <a:ea typeface="+mn-ea"/>
          <a:cs typeface="+mn-cs"/>
        </a:defRPr>
      </a:lvl3pPr>
      <a:lvl4pPr marL="1369016" algn="l" defTabSz="912690" rtl="0" eaLnBrk="1" latinLnBrk="0" hangingPunct="1">
        <a:defRPr sz="1800" kern="1200">
          <a:solidFill>
            <a:schemeClr val="tx1"/>
          </a:solidFill>
          <a:latin typeface="+mn-lt"/>
          <a:ea typeface="+mn-ea"/>
          <a:cs typeface="+mn-cs"/>
        </a:defRPr>
      </a:lvl4pPr>
      <a:lvl5pPr marL="1825379" algn="l" defTabSz="912690" rtl="0" eaLnBrk="1" latinLnBrk="0" hangingPunct="1">
        <a:defRPr sz="1800" kern="1200">
          <a:solidFill>
            <a:schemeClr val="tx1"/>
          </a:solidFill>
          <a:latin typeface="+mn-lt"/>
          <a:ea typeface="+mn-ea"/>
          <a:cs typeface="+mn-cs"/>
        </a:defRPr>
      </a:lvl5pPr>
      <a:lvl6pPr marL="2281668" algn="l" defTabSz="912690" rtl="0" eaLnBrk="1" latinLnBrk="0" hangingPunct="1">
        <a:defRPr sz="1800" kern="1200">
          <a:solidFill>
            <a:schemeClr val="tx1"/>
          </a:solidFill>
          <a:latin typeface="+mn-lt"/>
          <a:ea typeface="+mn-ea"/>
          <a:cs typeface="+mn-cs"/>
        </a:defRPr>
      </a:lvl6pPr>
      <a:lvl7pPr marL="2737958" algn="l" defTabSz="912690" rtl="0" eaLnBrk="1" latinLnBrk="0" hangingPunct="1">
        <a:defRPr sz="1800" kern="1200">
          <a:solidFill>
            <a:schemeClr val="tx1"/>
          </a:solidFill>
          <a:latin typeface="+mn-lt"/>
          <a:ea typeface="+mn-ea"/>
          <a:cs typeface="+mn-cs"/>
        </a:defRPr>
      </a:lvl7pPr>
      <a:lvl8pPr marL="3194324" algn="l" defTabSz="912690" rtl="0" eaLnBrk="1" latinLnBrk="0" hangingPunct="1">
        <a:defRPr sz="1800" kern="1200">
          <a:solidFill>
            <a:schemeClr val="tx1"/>
          </a:solidFill>
          <a:latin typeface="+mn-lt"/>
          <a:ea typeface="+mn-ea"/>
          <a:cs typeface="+mn-cs"/>
        </a:defRPr>
      </a:lvl8pPr>
      <a:lvl9pPr marL="3650670" algn="l" defTabSz="91269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09"/>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171"/>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676"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3320">
              <a:defRPr/>
            </a:pPr>
            <a:fld id="{5F01226C-BC50-4719-A61C-9EC6DBD7E10F}" type="slidenum">
              <a:rPr lang="en-US" altLang="en-US" smtClean="0">
                <a:ea typeface="+mn-ea"/>
                <a:cs typeface="Arial" pitchFamily="34" charset="0"/>
              </a:rPr>
              <a:pPr defTabSz="913320">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422"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74"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6446"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2983"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9458"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596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786" indent="-172786"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8832" indent="-163261"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4339" indent="-172786"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1435" indent="-172786"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7418" indent="-163261"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3935" indent="-163261" algn="l" rtl="0" eaLnBrk="1" fontAlgn="base" hangingPunct="1">
        <a:spcBef>
          <a:spcPct val="20000"/>
        </a:spcBef>
        <a:spcAft>
          <a:spcPct val="0"/>
        </a:spcAft>
        <a:buClr>
          <a:schemeClr val="bg1"/>
        </a:buClr>
        <a:buChar char="»"/>
        <a:defRPr sz="1600">
          <a:solidFill>
            <a:schemeClr val="bg1"/>
          </a:solidFill>
          <a:latin typeface="Arial" charset="0"/>
        </a:defRPr>
      </a:lvl6pPr>
      <a:lvl7pPr marL="2450432" indent="-163261" algn="l" rtl="0" eaLnBrk="1" fontAlgn="base" hangingPunct="1">
        <a:spcBef>
          <a:spcPct val="20000"/>
        </a:spcBef>
        <a:spcAft>
          <a:spcPct val="0"/>
        </a:spcAft>
        <a:buClr>
          <a:schemeClr val="bg1"/>
        </a:buClr>
        <a:buChar char="»"/>
        <a:defRPr sz="1600">
          <a:solidFill>
            <a:schemeClr val="bg1"/>
          </a:solidFill>
          <a:latin typeface="Arial" charset="0"/>
        </a:defRPr>
      </a:lvl7pPr>
      <a:lvl8pPr marL="2906939" indent="-163261" algn="l" rtl="0" eaLnBrk="1" fontAlgn="base" hangingPunct="1">
        <a:spcBef>
          <a:spcPct val="20000"/>
        </a:spcBef>
        <a:spcAft>
          <a:spcPct val="0"/>
        </a:spcAft>
        <a:buClr>
          <a:schemeClr val="bg1"/>
        </a:buClr>
        <a:buChar char="»"/>
        <a:defRPr sz="1600">
          <a:solidFill>
            <a:schemeClr val="bg1"/>
          </a:solidFill>
          <a:latin typeface="Arial" charset="0"/>
        </a:defRPr>
      </a:lvl8pPr>
      <a:lvl9pPr marL="3363383" indent="-163261"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2983" rtl="0" eaLnBrk="1" latinLnBrk="0" hangingPunct="1">
        <a:defRPr sz="1800" kern="1200">
          <a:solidFill>
            <a:schemeClr val="tx1"/>
          </a:solidFill>
          <a:latin typeface="+mn-lt"/>
          <a:ea typeface="+mn-ea"/>
          <a:cs typeface="+mn-cs"/>
        </a:defRPr>
      </a:lvl1pPr>
      <a:lvl2pPr marL="456446" algn="l" defTabSz="912983" rtl="0" eaLnBrk="1" latinLnBrk="0" hangingPunct="1">
        <a:defRPr sz="1800" kern="1200">
          <a:solidFill>
            <a:schemeClr val="tx1"/>
          </a:solidFill>
          <a:latin typeface="+mn-lt"/>
          <a:ea typeface="+mn-ea"/>
          <a:cs typeface="+mn-cs"/>
        </a:defRPr>
      </a:lvl2pPr>
      <a:lvl3pPr marL="912983" algn="l" defTabSz="912983" rtl="0" eaLnBrk="1" latinLnBrk="0" hangingPunct="1">
        <a:defRPr sz="1800" kern="1200">
          <a:solidFill>
            <a:schemeClr val="tx1"/>
          </a:solidFill>
          <a:latin typeface="+mn-lt"/>
          <a:ea typeface="+mn-ea"/>
          <a:cs typeface="+mn-cs"/>
        </a:defRPr>
      </a:lvl3pPr>
      <a:lvl4pPr marL="1369458" algn="l" defTabSz="912983" rtl="0" eaLnBrk="1" latinLnBrk="0" hangingPunct="1">
        <a:defRPr sz="1800" kern="1200">
          <a:solidFill>
            <a:schemeClr val="tx1"/>
          </a:solidFill>
          <a:latin typeface="+mn-lt"/>
          <a:ea typeface="+mn-ea"/>
          <a:cs typeface="+mn-cs"/>
        </a:defRPr>
      </a:lvl4pPr>
      <a:lvl5pPr marL="1825964" algn="l" defTabSz="912983" rtl="0" eaLnBrk="1" latinLnBrk="0" hangingPunct="1">
        <a:defRPr sz="1800" kern="1200">
          <a:solidFill>
            <a:schemeClr val="tx1"/>
          </a:solidFill>
          <a:latin typeface="+mn-lt"/>
          <a:ea typeface="+mn-ea"/>
          <a:cs typeface="+mn-cs"/>
        </a:defRPr>
      </a:lvl5pPr>
      <a:lvl6pPr marL="2282409" algn="l" defTabSz="912983" rtl="0" eaLnBrk="1" latinLnBrk="0" hangingPunct="1">
        <a:defRPr sz="1800" kern="1200">
          <a:solidFill>
            <a:schemeClr val="tx1"/>
          </a:solidFill>
          <a:latin typeface="+mn-lt"/>
          <a:ea typeface="+mn-ea"/>
          <a:cs typeface="+mn-cs"/>
        </a:defRPr>
      </a:lvl6pPr>
      <a:lvl7pPr marL="2738855" algn="l" defTabSz="912983" rtl="0" eaLnBrk="1" latinLnBrk="0" hangingPunct="1">
        <a:defRPr sz="1800" kern="1200">
          <a:solidFill>
            <a:schemeClr val="tx1"/>
          </a:solidFill>
          <a:latin typeface="+mn-lt"/>
          <a:ea typeface="+mn-ea"/>
          <a:cs typeface="+mn-cs"/>
        </a:defRPr>
      </a:lvl7pPr>
      <a:lvl8pPr marL="3195360" algn="l" defTabSz="912983" rtl="0" eaLnBrk="1" latinLnBrk="0" hangingPunct="1">
        <a:defRPr sz="1800" kern="1200">
          <a:solidFill>
            <a:schemeClr val="tx1"/>
          </a:solidFill>
          <a:latin typeface="+mn-lt"/>
          <a:ea typeface="+mn-ea"/>
          <a:cs typeface="+mn-cs"/>
        </a:defRPr>
      </a:lvl8pPr>
      <a:lvl9pPr marL="3651853" algn="l" defTabSz="912983"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276"/>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662"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3658">
              <a:defRPr/>
            </a:pPr>
            <a:fld id="{5F01226C-BC50-4719-A61C-9EC6DBD7E10F}" type="slidenum">
              <a:rPr lang="en-US" altLang="en-US" smtClean="0">
                <a:ea typeface="+mn-ea"/>
                <a:cs typeface="Arial" pitchFamily="34" charset="0"/>
              </a:rPr>
              <a:pPr defTabSz="913658">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1511"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6614"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3298"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9934"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659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842" indent="-172842"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9000" indent="-163317"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4633" indent="-172842"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1855" indent="-172842"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7964" indent="-163317"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4628" indent="-163317" algn="l" rtl="0" eaLnBrk="1" fontAlgn="base" hangingPunct="1">
        <a:spcBef>
          <a:spcPct val="20000"/>
        </a:spcBef>
        <a:spcAft>
          <a:spcPct val="0"/>
        </a:spcAft>
        <a:buClr>
          <a:schemeClr val="bg1"/>
        </a:buClr>
        <a:buChar char="»"/>
        <a:defRPr sz="1600">
          <a:solidFill>
            <a:schemeClr val="bg1"/>
          </a:solidFill>
          <a:latin typeface="Arial" charset="0"/>
        </a:defRPr>
      </a:lvl6pPr>
      <a:lvl7pPr marL="2451286" indent="-163317" algn="l" rtl="0" eaLnBrk="1" fontAlgn="base" hangingPunct="1">
        <a:spcBef>
          <a:spcPct val="20000"/>
        </a:spcBef>
        <a:spcAft>
          <a:spcPct val="0"/>
        </a:spcAft>
        <a:buClr>
          <a:schemeClr val="bg1"/>
        </a:buClr>
        <a:buChar char="»"/>
        <a:defRPr sz="1600">
          <a:solidFill>
            <a:schemeClr val="bg1"/>
          </a:solidFill>
          <a:latin typeface="Arial" charset="0"/>
        </a:defRPr>
      </a:lvl7pPr>
      <a:lvl8pPr marL="2907947" indent="-163317" algn="l" rtl="0" eaLnBrk="1" fontAlgn="base" hangingPunct="1">
        <a:spcBef>
          <a:spcPct val="20000"/>
        </a:spcBef>
        <a:spcAft>
          <a:spcPct val="0"/>
        </a:spcAft>
        <a:buClr>
          <a:schemeClr val="bg1"/>
        </a:buClr>
        <a:buChar char="»"/>
        <a:defRPr sz="1600">
          <a:solidFill>
            <a:schemeClr val="bg1"/>
          </a:solidFill>
          <a:latin typeface="Arial" charset="0"/>
        </a:defRPr>
      </a:lvl8pPr>
      <a:lvl9pPr marL="3364559" indent="-163317"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3298" rtl="0" eaLnBrk="1" latinLnBrk="0" hangingPunct="1">
        <a:defRPr sz="1800" kern="1200">
          <a:solidFill>
            <a:schemeClr val="tx1"/>
          </a:solidFill>
          <a:latin typeface="+mn-lt"/>
          <a:ea typeface="+mn-ea"/>
          <a:cs typeface="+mn-cs"/>
        </a:defRPr>
      </a:lvl1pPr>
      <a:lvl2pPr marL="456614" algn="l" defTabSz="913298" rtl="0" eaLnBrk="1" latinLnBrk="0" hangingPunct="1">
        <a:defRPr sz="1800" kern="1200">
          <a:solidFill>
            <a:schemeClr val="tx1"/>
          </a:solidFill>
          <a:latin typeface="+mn-lt"/>
          <a:ea typeface="+mn-ea"/>
          <a:cs typeface="+mn-cs"/>
        </a:defRPr>
      </a:lvl2pPr>
      <a:lvl3pPr marL="913298" algn="l" defTabSz="913298" rtl="0" eaLnBrk="1" latinLnBrk="0" hangingPunct="1">
        <a:defRPr sz="1800" kern="1200">
          <a:solidFill>
            <a:schemeClr val="tx1"/>
          </a:solidFill>
          <a:latin typeface="+mn-lt"/>
          <a:ea typeface="+mn-ea"/>
          <a:cs typeface="+mn-cs"/>
        </a:defRPr>
      </a:lvl3pPr>
      <a:lvl4pPr marL="1369934" algn="l" defTabSz="913298" rtl="0" eaLnBrk="1" latinLnBrk="0" hangingPunct="1">
        <a:defRPr sz="1800" kern="1200">
          <a:solidFill>
            <a:schemeClr val="tx1"/>
          </a:solidFill>
          <a:latin typeface="+mn-lt"/>
          <a:ea typeface="+mn-ea"/>
          <a:cs typeface="+mn-cs"/>
        </a:defRPr>
      </a:lvl4pPr>
      <a:lvl5pPr marL="1826594" algn="l" defTabSz="913298" rtl="0" eaLnBrk="1" latinLnBrk="0" hangingPunct="1">
        <a:defRPr sz="1800" kern="1200">
          <a:solidFill>
            <a:schemeClr val="tx1"/>
          </a:solidFill>
          <a:latin typeface="+mn-lt"/>
          <a:ea typeface="+mn-ea"/>
          <a:cs typeface="+mn-cs"/>
        </a:defRPr>
      </a:lvl5pPr>
      <a:lvl6pPr marL="2283207" algn="l" defTabSz="913298" rtl="0" eaLnBrk="1" latinLnBrk="0" hangingPunct="1">
        <a:defRPr sz="1800" kern="1200">
          <a:solidFill>
            <a:schemeClr val="tx1"/>
          </a:solidFill>
          <a:latin typeface="+mn-lt"/>
          <a:ea typeface="+mn-ea"/>
          <a:cs typeface="+mn-cs"/>
        </a:defRPr>
      </a:lvl6pPr>
      <a:lvl7pPr marL="2739821" algn="l" defTabSz="913298" rtl="0" eaLnBrk="1" latinLnBrk="0" hangingPunct="1">
        <a:defRPr sz="1800" kern="1200">
          <a:solidFill>
            <a:schemeClr val="tx1"/>
          </a:solidFill>
          <a:latin typeface="+mn-lt"/>
          <a:ea typeface="+mn-ea"/>
          <a:cs typeface="+mn-cs"/>
        </a:defRPr>
      </a:lvl7pPr>
      <a:lvl8pPr marL="3196480" algn="l" defTabSz="913298" rtl="0" eaLnBrk="1" latinLnBrk="0" hangingPunct="1">
        <a:defRPr sz="1800" kern="1200">
          <a:solidFill>
            <a:schemeClr val="tx1"/>
          </a:solidFill>
          <a:latin typeface="+mn-lt"/>
          <a:ea typeface="+mn-ea"/>
          <a:cs typeface="+mn-cs"/>
        </a:defRPr>
      </a:lvl8pPr>
      <a:lvl9pPr marL="3653127" algn="l" defTabSz="913298"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073"/>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135"/>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647"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4018">
              <a:defRPr/>
            </a:pPr>
            <a:fld id="{5F01226C-BC50-4719-A61C-9EC6DBD7E10F}" type="slidenum">
              <a:rPr lang="en-US" altLang="en-US" smtClean="0">
                <a:ea typeface="+mn-ea"/>
                <a:cs typeface="Arial" pitchFamily="34" charset="0"/>
              </a:rPr>
              <a:pPr defTabSz="914018">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357"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78"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6794"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3635"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70444"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726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902" indent="-172902"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9180" indent="-163377"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4948" indent="-172902"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2305" indent="-172902"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8549" indent="-163377"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5375" indent="-163377" algn="l" rtl="0" eaLnBrk="1" fontAlgn="base" hangingPunct="1">
        <a:spcBef>
          <a:spcPct val="20000"/>
        </a:spcBef>
        <a:spcAft>
          <a:spcPct val="0"/>
        </a:spcAft>
        <a:buClr>
          <a:schemeClr val="bg1"/>
        </a:buClr>
        <a:buChar char="»"/>
        <a:defRPr sz="1600">
          <a:solidFill>
            <a:schemeClr val="bg1"/>
          </a:solidFill>
          <a:latin typeface="Arial" charset="0"/>
        </a:defRPr>
      </a:lvl6pPr>
      <a:lvl7pPr marL="2452201" indent="-163377" algn="l" rtl="0" eaLnBrk="1" fontAlgn="base" hangingPunct="1">
        <a:spcBef>
          <a:spcPct val="20000"/>
        </a:spcBef>
        <a:spcAft>
          <a:spcPct val="0"/>
        </a:spcAft>
        <a:buClr>
          <a:schemeClr val="bg1"/>
        </a:buClr>
        <a:buChar char="»"/>
        <a:defRPr sz="1600">
          <a:solidFill>
            <a:schemeClr val="bg1"/>
          </a:solidFill>
          <a:latin typeface="Arial" charset="0"/>
        </a:defRPr>
      </a:lvl7pPr>
      <a:lvl8pPr marL="2909027" indent="-163377" algn="l" rtl="0" eaLnBrk="1" fontAlgn="base" hangingPunct="1">
        <a:spcBef>
          <a:spcPct val="20000"/>
        </a:spcBef>
        <a:spcAft>
          <a:spcPct val="0"/>
        </a:spcAft>
        <a:buClr>
          <a:schemeClr val="bg1"/>
        </a:buClr>
        <a:buChar char="»"/>
        <a:defRPr sz="1600">
          <a:solidFill>
            <a:schemeClr val="bg1"/>
          </a:solidFill>
          <a:latin typeface="Arial" charset="0"/>
        </a:defRPr>
      </a:lvl8pPr>
      <a:lvl9pPr marL="3365819" indent="-163377"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3635" rtl="0" eaLnBrk="1" latinLnBrk="0" hangingPunct="1">
        <a:defRPr sz="1800" kern="1200">
          <a:solidFill>
            <a:schemeClr val="tx1"/>
          </a:solidFill>
          <a:latin typeface="+mn-lt"/>
          <a:ea typeface="+mn-ea"/>
          <a:cs typeface="+mn-cs"/>
        </a:defRPr>
      </a:lvl1pPr>
      <a:lvl2pPr marL="456794" algn="l" defTabSz="913635" rtl="0" eaLnBrk="1" latinLnBrk="0" hangingPunct="1">
        <a:defRPr sz="1800" kern="1200">
          <a:solidFill>
            <a:schemeClr val="tx1"/>
          </a:solidFill>
          <a:latin typeface="+mn-lt"/>
          <a:ea typeface="+mn-ea"/>
          <a:cs typeface="+mn-cs"/>
        </a:defRPr>
      </a:lvl2pPr>
      <a:lvl3pPr marL="913635" algn="l" defTabSz="913635" rtl="0" eaLnBrk="1" latinLnBrk="0" hangingPunct="1">
        <a:defRPr sz="1800" kern="1200">
          <a:solidFill>
            <a:schemeClr val="tx1"/>
          </a:solidFill>
          <a:latin typeface="+mn-lt"/>
          <a:ea typeface="+mn-ea"/>
          <a:cs typeface="+mn-cs"/>
        </a:defRPr>
      </a:lvl3pPr>
      <a:lvl4pPr marL="1370444" algn="l" defTabSz="913635" rtl="0" eaLnBrk="1" latinLnBrk="0" hangingPunct="1">
        <a:defRPr sz="1800" kern="1200">
          <a:solidFill>
            <a:schemeClr val="tx1"/>
          </a:solidFill>
          <a:latin typeface="+mn-lt"/>
          <a:ea typeface="+mn-ea"/>
          <a:cs typeface="+mn-cs"/>
        </a:defRPr>
      </a:lvl4pPr>
      <a:lvl5pPr marL="1827269" algn="l" defTabSz="913635" rtl="0" eaLnBrk="1" latinLnBrk="0" hangingPunct="1">
        <a:defRPr sz="1800" kern="1200">
          <a:solidFill>
            <a:schemeClr val="tx1"/>
          </a:solidFill>
          <a:latin typeface="+mn-lt"/>
          <a:ea typeface="+mn-ea"/>
          <a:cs typeface="+mn-cs"/>
        </a:defRPr>
      </a:lvl5pPr>
      <a:lvl6pPr marL="2284062" algn="l" defTabSz="913635" rtl="0" eaLnBrk="1" latinLnBrk="0" hangingPunct="1">
        <a:defRPr sz="1800" kern="1200">
          <a:solidFill>
            <a:schemeClr val="tx1"/>
          </a:solidFill>
          <a:latin typeface="+mn-lt"/>
          <a:ea typeface="+mn-ea"/>
          <a:cs typeface="+mn-cs"/>
        </a:defRPr>
      </a:lvl6pPr>
      <a:lvl7pPr marL="2740856" algn="l" defTabSz="913635" rtl="0" eaLnBrk="1" latinLnBrk="0" hangingPunct="1">
        <a:defRPr sz="1800" kern="1200">
          <a:solidFill>
            <a:schemeClr val="tx1"/>
          </a:solidFill>
          <a:latin typeface="+mn-lt"/>
          <a:ea typeface="+mn-ea"/>
          <a:cs typeface="+mn-cs"/>
        </a:defRPr>
      </a:lvl7pPr>
      <a:lvl8pPr marL="3197680" algn="l" defTabSz="913635" rtl="0" eaLnBrk="1" latinLnBrk="0" hangingPunct="1">
        <a:defRPr sz="1800" kern="1200">
          <a:solidFill>
            <a:schemeClr val="tx1"/>
          </a:solidFill>
          <a:latin typeface="+mn-lt"/>
          <a:ea typeface="+mn-ea"/>
          <a:cs typeface="+mn-cs"/>
        </a:defRPr>
      </a:lvl8pPr>
      <a:lvl9pPr marL="3654492" algn="l" defTabSz="913635"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621"/>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631"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4400">
              <a:defRPr/>
            </a:pPr>
            <a:fld id="{5F01226C-BC50-4719-A61C-9EC6DBD7E10F}" type="slidenum">
              <a:rPr lang="en-US" altLang="en-US">
                <a:ea typeface="+mn-ea"/>
                <a:cs typeface="Arial" pitchFamily="34" charset="0"/>
              </a:rPr>
              <a:pPr defTabSz="914400">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1827"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80" r:id="rId1"/>
    <p:sldLayoutId id="2147484081" r:id="rId2"/>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6986"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3995"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70988"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798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966" indent="-172966"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9372" indent="-163441"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5284" indent="-172966"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2785" indent="-172966"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9173" indent="-163441"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6175" indent="-163441" algn="l" rtl="0" eaLnBrk="1" fontAlgn="base" hangingPunct="1">
        <a:spcBef>
          <a:spcPct val="20000"/>
        </a:spcBef>
        <a:spcAft>
          <a:spcPct val="0"/>
        </a:spcAft>
        <a:buClr>
          <a:schemeClr val="bg1"/>
        </a:buClr>
        <a:buChar char="»"/>
        <a:defRPr sz="1600">
          <a:solidFill>
            <a:schemeClr val="bg1"/>
          </a:solidFill>
          <a:latin typeface="Arial" charset="0"/>
        </a:defRPr>
      </a:lvl6pPr>
      <a:lvl7pPr marL="2453177" indent="-163441" algn="l" rtl="0" eaLnBrk="1" fontAlgn="base" hangingPunct="1">
        <a:spcBef>
          <a:spcPct val="20000"/>
        </a:spcBef>
        <a:spcAft>
          <a:spcPct val="0"/>
        </a:spcAft>
        <a:buClr>
          <a:schemeClr val="bg1"/>
        </a:buClr>
        <a:buChar char="»"/>
        <a:defRPr sz="1600">
          <a:solidFill>
            <a:schemeClr val="bg1"/>
          </a:solidFill>
          <a:latin typeface="Arial" charset="0"/>
        </a:defRPr>
      </a:lvl7pPr>
      <a:lvl8pPr marL="2910179" indent="-163441" algn="l" rtl="0" eaLnBrk="1" fontAlgn="base" hangingPunct="1">
        <a:spcBef>
          <a:spcPct val="20000"/>
        </a:spcBef>
        <a:spcAft>
          <a:spcPct val="0"/>
        </a:spcAft>
        <a:buClr>
          <a:schemeClr val="bg1"/>
        </a:buClr>
        <a:buChar char="»"/>
        <a:defRPr sz="1600">
          <a:solidFill>
            <a:schemeClr val="bg1"/>
          </a:solidFill>
          <a:latin typeface="Arial" charset="0"/>
        </a:defRPr>
      </a:lvl8pPr>
      <a:lvl9pPr marL="3367163" indent="-163441"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3995" rtl="0" eaLnBrk="1" latinLnBrk="0" hangingPunct="1">
        <a:defRPr sz="1800" kern="1200">
          <a:solidFill>
            <a:schemeClr val="tx1"/>
          </a:solidFill>
          <a:latin typeface="+mn-lt"/>
          <a:ea typeface="+mn-ea"/>
          <a:cs typeface="+mn-cs"/>
        </a:defRPr>
      </a:lvl1pPr>
      <a:lvl2pPr marL="456986" algn="l" defTabSz="913995" rtl="0" eaLnBrk="1" latinLnBrk="0" hangingPunct="1">
        <a:defRPr sz="1800" kern="1200">
          <a:solidFill>
            <a:schemeClr val="tx1"/>
          </a:solidFill>
          <a:latin typeface="+mn-lt"/>
          <a:ea typeface="+mn-ea"/>
          <a:cs typeface="+mn-cs"/>
        </a:defRPr>
      </a:lvl2pPr>
      <a:lvl3pPr marL="913995" algn="l" defTabSz="913995" rtl="0" eaLnBrk="1" latinLnBrk="0" hangingPunct="1">
        <a:defRPr sz="1800" kern="1200">
          <a:solidFill>
            <a:schemeClr val="tx1"/>
          </a:solidFill>
          <a:latin typeface="+mn-lt"/>
          <a:ea typeface="+mn-ea"/>
          <a:cs typeface="+mn-cs"/>
        </a:defRPr>
      </a:lvl3pPr>
      <a:lvl4pPr marL="1370988" algn="l" defTabSz="913995" rtl="0" eaLnBrk="1" latinLnBrk="0" hangingPunct="1">
        <a:defRPr sz="1800" kern="1200">
          <a:solidFill>
            <a:schemeClr val="tx1"/>
          </a:solidFill>
          <a:latin typeface="+mn-lt"/>
          <a:ea typeface="+mn-ea"/>
          <a:cs typeface="+mn-cs"/>
        </a:defRPr>
      </a:lvl4pPr>
      <a:lvl5pPr marL="1827989" algn="l" defTabSz="913995" rtl="0" eaLnBrk="1" latinLnBrk="0" hangingPunct="1">
        <a:defRPr sz="1800" kern="1200">
          <a:solidFill>
            <a:schemeClr val="tx1"/>
          </a:solidFill>
          <a:latin typeface="+mn-lt"/>
          <a:ea typeface="+mn-ea"/>
          <a:cs typeface="+mn-cs"/>
        </a:defRPr>
      </a:lvl5pPr>
      <a:lvl6pPr marL="2284974" algn="l" defTabSz="913995" rtl="0" eaLnBrk="1" latinLnBrk="0" hangingPunct="1">
        <a:defRPr sz="1800" kern="1200">
          <a:solidFill>
            <a:schemeClr val="tx1"/>
          </a:solidFill>
          <a:latin typeface="+mn-lt"/>
          <a:ea typeface="+mn-ea"/>
          <a:cs typeface="+mn-cs"/>
        </a:defRPr>
      </a:lvl6pPr>
      <a:lvl7pPr marL="2741960" algn="l" defTabSz="913995" rtl="0" eaLnBrk="1" latinLnBrk="0" hangingPunct="1">
        <a:defRPr sz="1800" kern="1200">
          <a:solidFill>
            <a:schemeClr val="tx1"/>
          </a:solidFill>
          <a:latin typeface="+mn-lt"/>
          <a:ea typeface="+mn-ea"/>
          <a:cs typeface="+mn-cs"/>
        </a:defRPr>
      </a:lvl7pPr>
      <a:lvl8pPr marL="3198960" algn="l" defTabSz="913995" rtl="0" eaLnBrk="1" latinLnBrk="0" hangingPunct="1">
        <a:defRPr sz="1800" kern="1200">
          <a:solidFill>
            <a:schemeClr val="tx1"/>
          </a:solidFill>
          <a:latin typeface="+mn-lt"/>
          <a:ea typeface="+mn-ea"/>
          <a:cs typeface="+mn-cs"/>
        </a:defRPr>
      </a:lvl8pPr>
      <a:lvl9pPr marL="3655954" algn="l" defTabSz="91399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810"/>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67"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0958">
              <a:defRPr/>
            </a:pPr>
            <a:fld id="{5F01226C-BC50-4719-A61C-9EC6DBD7E10F}" type="slidenum">
              <a:rPr lang="en-US" altLang="en-US" smtClean="0">
                <a:ea typeface="+mn-ea"/>
                <a:cs typeface="Arial" pitchFamily="34" charset="0"/>
              </a:rPr>
              <a:pPr defTabSz="910958">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2152"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354"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0935"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6364"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186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422" indent="-172422"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7740" indent="-162897"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2428" indent="-172422"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8705" indent="-172422"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3898" indent="-162897"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89431" indent="-162897" algn="l" rtl="0" eaLnBrk="1" fontAlgn="base" hangingPunct="1">
        <a:spcBef>
          <a:spcPct val="20000"/>
        </a:spcBef>
        <a:spcAft>
          <a:spcPct val="0"/>
        </a:spcAft>
        <a:buClr>
          <a:schemeClr val="bg1"/>
        </a:buClr>
        <a:buChar char="»"/>
        <a:defRPr sz="1600">
          <a:solidFill>
            <a:schemeClr val="bg1"/>
          </a:solidFill>
          <a:latin typeface="Arial" charset="0"/>
        </a:defRPr>
      </a:lvl6pPr>
      <a:lvl7pPr marL="2444881" indent="-162897" algn="l" rtl="0" eaLnBrk="1" fontAlgn="base" hangingPunct="1">
        <a:spcBef>
          <a:spcPct val="20000"/>
        </a:spcBef>
        <a:spcAft>
          <a:spcPct val="0"/>
        </a:spcAft>
        <a:buClr>
          <a:schemeClr val="bg1"/>
        </a:buClr>
        <a:buChar char="»"/>
        <a:defRPr sz="1600">
          <a:solidFill>
            <a:schemeClr val="bg1"/>
          </a:solidFill>
          <a:latin typeface="Arial" charset="0"/>
        </a:defRPr>
      </a:lvl7pPr>
      <a:lvl8pPr marL="2900387" indent="-162897" algn="l" rtl="0" eaLnBrk="1" fontAlgn="base" hangingPunct="1">
        <a:spcBef>
          <a:spcPct val="20000"/>
        </a:spcBef>
        <a:spcAft>
          <a:spcPct val="0"/>
        </a:spcAft>
        <a:buClr>
          <a:schemeClr val="bg1"/>
        </a:buClr>
        <a:buChar char="»"/>
        <a:defRPr sz="1600">
          <a:solidFill>
            <a:schemeClr val="bg1"/>
          </a:solidFill>
          <a:latin typeface="Arial" charset="0"/>
        </a:defRPr>
      </a:lvl8pPr>
      <a:lvl9pPr marL="3355739" indent="-162897"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0935" rtl="0" eaLnBrk="1" latinLnBrk="0" hangingPunct="1">
        <a:defRPr sz="1800" kern="1200">
          <a:solidFill>
            <a:schemeClr val="tx1"/>
          </a:solidFill>
          <a:latin typeface="+mn-lt"/>
          <a:ea typeface="+mn-ea"/>
          <a:cs typeface="+mn-cs"/>
        </a:defRPr>
      </a:lvl1pPr>
      <a:lvl2pPr marL="455354" algn="l" defTabSz="910935" rtl="0" eaLnBrk="1" latinLnBrk="0" hangingPunct="1">
        <a:defRPr sz="1800" kern="1200">
          <a:solidFill>
            <a:schemeClr val="tx1"/>
          </a:solidFill>
          <a:latin typeface="+mn-lt"/>
          <a:ea typeface="+mn-ea"/>
          <a:cs typeface="+mn-cs"/>
        </a:defRPr>
      </a:lvl2pPr>
      <a:lvl3pPr marL="910935" algn="l" defTabSz="910935" rtl="0" eaLnBrk="1" latinLnBrk="0" hangingPunct="1">
        <a:defRPr sz="1800" kern="1200">
          <a:solidFill>
            <a:schemeClr val="tx1"/>
          </a:solidFill>
          <a:latin typeface="+mn-lt"/>
          <a:ea typeface="+mn-ea"/>
          <a:cs typeface="+mn-cs"/>
        </a:defRPr>
      </a:lvl3pPr>
      <a:lvl4pPr marL="1366364" algn="l" defTabSz="910935" rtl="0" eaLnBrk="1" latinLnBrk="0" hangingPunct="1">
        <a:defRPr sz="1800" kern="1200">
          <a:solidFill>
            <a:schemeClr val="tx1"/>
          </a:solidFill>
          <a:latin typeface="+mn-lt"/>
          <a:ea typeface="+mn-ea"/>
          <a:cs typeface="+mn-cs"/>
        </a:defRPr>
      </a:lvl4pPr>
      <a:lvl5pPr marL="1821869" algn="l" defTabSz="910935" rtl="0" eaLnBrk="1" latinLnBrk="0" hangingPunct="1">
        <a:defRPr sz="1800" kern="1200">
          <a:solidFill>
            <a:schemeClr val="tx1"/>
          </a:solidFill>
          <a:latin typeface="+mn-lt"/>
          <a:ea typeface="+mn-ea"/>
          <a:cs typeface="+mn-cs"/>
        </a:defRPr>
      </a:lvl5pPr>
      <a:lvl6pPr marL="2277222" algn="l" defTabSz="910935" rtl="0" eaLnBrk="1" latinLnBrk="0" hangingPunct="1">
        <a:defRPr sz="1800" kern="1200">
          <a:solidFill>
            <a:schemeClr val="tx1"/>
          </a:solidFill>
          <a:latin typeface="+mn-lt"/>
          <a:ea typeface="+mn-ea"/>
          <a:cs typeface="+mn-cs"/>
        </a:defRPr>
      </a:lvl6pPr>
      <a:lvl7pPr marL="2732611" algn="l" defTabSz="910935" rtl="0" eaLnBrk="1" latinLnBrk="0" hangingPunct="1">
        <a:defRPr sz="1800" kern="1200">
          <a:solidFill>
            <a:schemeClr val="tx1"/>
          </a:solidFill>
          <a:latin typeface="+mn-lt"/>
          <a:ea typeface="+mn-ea"/>
          <a:cs typeface="+mn-cs"/>
        </a:defRPr>
      </a:lvl7pPr>
      <a:lvl8pPr marL="3188123" algn="l" defTabSz="910935" rtl="0" eaLnBrk="1" latinLnBrk="0" hangingPunct="1">
        <a:defRPr sz="1800" kern="1200">
          <a:solidFill>
            <a:schemeClr val="tx1"/>
          </a:solidFill>
          <a:latin typeface="+mn-lt"/>
          <a:ea typeface="+mn-ea"/>
          <a:cs typeface="+mn-cs"/>
        </a:defRPr>
      </a:lvl8pPr>
      <a:lvl9pPr marL="3643572" algn="l" defTabSz="910935"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3" y="1370013"/>
            <a:ext cx="84550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075"/>
            <a:ext cx="868680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613"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4400">
              <a:defRPr/>
            </a:pPr>
            <a:fld id="{5F01226C-BC50-4719-A61C-9EC6DBD7E10F}" type="slidenum">
              <a:rPr lang="en-US" altLang="en-US">
                <a:ea typeface="+mn-ea"/>
                <a:cs typeface="Arial" panose="020B0604020202020204" pitchFamily="34" charset="0"/>
              </a:rPr>
              <a:pPr defTabSz="914400">
                <a:defRPr/>
              </a:pPr>
              <a:t>‹#›</a:t>
            </a:fld>
            <a:endParaRPr lang="en-US" altLang="en-US">
              <a:ea typeface="+mn-ea"/>
              <a:cs typeface="Arial" panose="020B0604020202020204"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263" y="4552950"/>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4"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7200"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4400"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71600"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8800"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9588" indent="-163513"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5663" indent="-173038"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3325" indent="-173038"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9875" indent="-163513"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7075" indent="-163513" algn="l" rtl="0" eaLnBrk="1" fontAlgn="base" hangingPunct="1">
        <a:spcBef>
          <a:spcPct val="20000"/>
        </a:spcBef>
        <a:spcAft>
          <a:spcPct val="0"/>
        </a:spcAft>
        <a:buClr>
          <a:schemeClr val="bg1"/>
        </a:buClr>
        <a:buChar char="»"/>
        <a:defRPr sz="1600">
          <a:solidFill>
            <a:schemeClr val="bg1"/>
          </a:solidFill>
          <a:latin typeface="Arial" charset="0"/>
        </a:defRPr>
      </a:lvl6pPr>
      <a:lvl7pPr marL="2454275" indent="-163513" algn="l" rtl="0" eaLnBrk="1" fontAlgn="base" hangingPunct="1">
        <a:spcBef>
          <a:spcPct val="20000"/>
        </a:spcBef>
        <a:spcAft>
          <a:spcPct val="0"/>
        </a:spcAft>
        <a:buClr>
          <a:schemeClr val="bg1"/>
        </a:buClr>
        <a:buChar char="»"/>
        <a:defRPr sz="1600">
          <a:solidFill>
            <a:schemeClr val="bg1"/>
          </a:solidFill>
          <a:latin typeface="Arial" charset="0"/>
        </a:defRPr>
      </a:lvl7pPr>
      <a:lvl8pPr marL="2911475" indent="-163513" algn="l" rtl="0" eaLnBrk="1" fontAlgn="base" hangingPunct="1">
        <a:spcBef>
          <a:spcPct val="20000"/>
        </a:spcBef>
        <a:spcAft>
          <a:spcPct val="0"/>
        </a:spcAft>
        <a:buClr>
          <a:schemeClr val="bg1"/>
        </a:buClr>
        <a:buChar char="»"/>
        <a:defRPr sz="1600">
          <a:solidFill>
            <a:schemeClr val="bg1"/>
          </a:solidFill>
          <a:latin typeface="Arial" charset="0"/>
        </a:defRPr>
      </a:lvl8pPr>
      <a:lvl9pPr marL="3368675" indent="-163513"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774"/>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67"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0980">
              <a:defRPr/>
            </a:pPr>
            <a:fld id="{5F01226C-BC50-4719-A61C-9EC6DBD7E10F}" type="slidenum">
              <a:rPr lang="en-US" altLang="en-US" smtClean="0">
                <a:ea typeface="+mn-ea"/>
                <a:cs typeface="Arial" pitchFamily="34" charset="0"/>
              </a:rPr>
              <a:pPr defTabSz="910980">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2115"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354"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0935"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6364"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186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422" indent="-172422"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7740" indent="-162897"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2428" indent="-172422"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8705" indent="-172422"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3898" indent="-162897"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89431" indent="-162897" algn="l" rtl="0" eaLnBrk="1" fontAlgn="base" hangingPunct="1">
        <a:spcBef>
          <a:spcPct val="20000"/>
        </a:spcBef>
        <a:spcAft>
          <a:spcPct val="0"/>
        </a:spcAft>
        <a:buClr>
          <a:schemeClr val="bg1"/>
        </a:buClr>
        <a:buChar char="»"/>
        <a:defRPr sz="1600">
          <a:solidFill>
            <a:schemeClr val="bg1"/>
          </a:solidFill>
          <a:latin typeface="Arial" charset="0"/>
        </a:defRPr>
      </a:lvl6pPr>
      <a:lvl7pPr marL="2444881" indent="-162897" algn="l" rtl="0" eaLnBrk="1" fontAlgn="base" hangingPunct="1">
        <a:spcBef>
          <a:spcPct val="20000"/>
        </a:spcBef>
        <a:spcAft>
          <a:spcPct val="0"/>
        </a:spcAft>
        <a:buClr>
          <a:schemeClr val="bg1"/>
        </a:buClr>
        <a:buChar char="»"/>
        <a:defRPr sz="1600">
          <a:solidFill>
            <a:schemeClr val="bg1"/>
          </a:solidFill>
          <a:latin typeface="Arial" charset="0"/>
        </a:defRPr>
      </a:lvl7pPr>
      <a:lvl8pPr marL="2900387" indent="-162897" algn="l" rtl="0" eaLnBrk="1" fontAlgn="base" hangingPunct="1">
        <a:spcBef>
          <a:spcPct val="20000"/>
        </a:spcBef>
        <a:spcAft>
          <a:spcPct val="0"/>
        </a:spcAft>
        <a:buClr>
          <a:schemeClr val="bg1"/>
        </a:buClr>
        <a:buChar char="»"/>
        <a:defRPr sz="1600">
          <a:solidFill>
            <a:schemeClr val="bg1"/>
          </a:solidFill>
          <a:latin typeface="Arial" charset="0"/>
        </a:defRPr>
      </a:lvl8pPr>
      <a:lvl9pPr marL="3355739" indent="-162897"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0935" rtl="0" eaLnBrk="1" latinLnBrk="0" hangingPunct="1">
        <a:defRPr sz="1800" kern="1200">
          <a:solidFill>
            <a:schemeClr val="tx1"/>
          </a:solidFill>
          <a:latin typeface="+mn-lt"/>
          <a:ea typeface="+mn-ea"/>
          <a:cs typeface="+mn-cs"/>
        </a:defRPr>
      </a:lvl1pPr>
      <a:lvl2pPr marL="455354" algn="l" defTabSz="910935" rtl="0" eaLnBrk="1" latinLnBrk="0" hangingPunct="1">
        <a:defRPr sz="1800" kern="1200">
          <a:solidFill>
            <a:schemeClr val="tx1"/>
          </a:solidFill>
          <a:latin typeface="+mn-lt"/>
          <a:ea typeface="+mn-ea"/>
          <a:cs typeface="+mn-cs"/>
        </a:defRPr>
      </a:lvl2pPr>
      <a:lvl3pPr marL="910935" algn="l" defTabSz="910935" rtl="0" eaLnBrk="1" latinLnBrk="0" hangingPunct="1">
        <a:defRPr sz="1800" kern="1200">
          <a:solidFill>
            <a:schemeClr val="tx1"/>
          </a:solidFill>
          <a:latin typeface="+mn-lt"/>
          <a:ea typeface="+mn-ea"/>
          <a:cs typeface="+mn-cs"/>
        </a:defRPr>
      </a:lvl3pPr>
      <a:lvl4pPr marL="1366364" algn="l" defTabSz="910935" rtl="0" eaLnBrk="1" latinLnBrk="0" hangingPunct="1">
        <a:defRPr sz="1800" kern="1200">
          <a:solidFill>
            <a:schemeClr val="tx1"/>
          </a:solidFill>
          <a:latin typeface="+mn-lt"/>
          <a:ea typeface="+mn-ea"/>
          <a:cs typeface="+mn-cs"/>
        </a:defRPr>
      </a:lvl4pPr>
      <a:lvl5pPr marL="1821869" algn="l" defTabSz="910935" rtl="0" eaLnBrk="1" latinLnBrk="0" hangingPunct="1">
        <a:defRPr sz="1800" kern="1200">
          <a:solidFill>
            <a:schemeClr val="tx1"/>
          </a:solidFill>
          <a:latin typeface="+mn-lt"/>
          <a:ea typeface="+mn-ea"/>
          <a:cs typeface="+mn-cs"/>
        </a:defRPr>
      </a:lvl5pPr>
      <a:lvl6pPr marL="2277222" algn="l" defTabSz="910935" rtl="0" eaLnBrk="1" latinLnBrk="0" hangingPunct="1">
        <a:defRPr sz="1800" kern="1200">
          <a:solidFill>
            <a:schemeClr val="tx1"/>
          </a:solidFill>
          <a:latin typeface="+mn-lt"/>
          <a:ea typeface="+mn-ea"/>
          <a:cs typeface="+mn-cs"/>
        </a:defRPr>
      </a:lvl6pPr>
      <a:lvl7pPr marL="2732611" algn="l" defTabSz="910935" rtl="0" eaLnBrk="1" latinLnBrk="0" hangingPunct="1">
        <a:defRPr sz="1800" kern="1200">
          <a:solidFill>
            <a:schemeClr val="tx1"/>
          </a:solidFill>
          <a:latin typeface="+mn-lt"/>
          <a:ea typeface="+mn-ea"/>
          <a:cs typeface="+mn-cs"/>
        </a:defRPr>
      </a:lvl7pPr>
      <a:lvl8pPr marL="3188123" algn="l" defTabSz="910935" rtl="0" eaLnBrk="1" latinLnBrk="0" hangingPunct="1">
        <a:defRPr sz="1800" kern="1200">
          <a:solidFill>
            <a:schemeClr val="tx1"/>
          </a:solidFill>
          <a:latin typeface="+mn-lt"/>
          <a:ea typeface="+mn-ea"/>
          <a:cs typeface="+mn-cs"/>
        </a:defRPr>
      </a:lvl8pPr>
      <a:lvl9pPr marL="3643572" algn="l" defTabSz="91093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756"/>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66"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1025">
              <a:defRPr/>
            </a:pPr>
            <a:fld id="{5F01226C-BC50-4719-A61C-9EC6DBD7E10F}" type="slidenum">
              <a:rPr lang="en-US" altLang="en-US" smtClean="0">
                <a:ea typeface="+mn-ea"/>
                <a:cs typeface="Arial" pitchFamily="34" charset="0"/>
              </a:rPr>
              <a:pPr defTabSz="911025">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2095"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50"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366"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0958"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6398"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191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426" indent="-172426"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7752" indent="-162901"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2449" indent="-172426"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8735" indent="-172426"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3936" indent="-162901"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89480" indent="-162901" algn="l" rtl="0" eaLnBrk="1" fontAlgn="base" hangingPunct="1">
        <a:spcBef>
          <a:spcPct val="20000"/>
        </a:spcBef>
        <a:spcAft>
          <a:spcPct val="0"/>
        </a:spcAft>
        <a:buClr>
          <a:schemeClr val="bg1"/>
        </a:buClr>
        <a:buChar char="»"/>
        <a:defRPr sz="1600">
          <a:solidFill>
            <a:schemeClr val="bg1"/>
          </a:solidFill>
          <a:latin typeface="Arial" charset="0"/>
        </a:defRPr>
      </a:lvl6pPr>
      <a:lvl7pPr marL="2444942" indent="-162901" algn="l" rtl="0" eaLnBrk="1" fontAlgn="base" hangingPunct="1">
        <a:spcBef>
          <a:spcPct val="20000"/>
        </a:spcBef>
        <a:spcAft>
          <a:spcPct val="0"/>
        </a:spcAft>
        <a:buClr>
          <a:schemeClr val="bg1"/>
        </a:buClr>
        <a:buChar char="»"/>
        <a:defRPr sz="1600">
          <a:solidFill>
            <a:schemeClr val="bg1"/>
          </a:solidFill>
          <a:latin typeface="Arial" charset="0"/>
        </a:defRPr>
      </a:lvl7pPr>
      <a:lvl8pPr marL="2900459" indent="-162901" algn="l" rtl="0" eaLnBrk="1" fontAlgn="base" hangingPunct="1">
        <a:spcBef>
          <a:spcPct val="20000"/>
        </a:spcBef>
        <a:spcAft>
          <a:spcPct val="0"/>
        </a:spcAft>
        <a:buClr>
          <a:schemeClr val="bg1"/>
        </a:buClr>
        <a:buChar char="»"/>
        <a:defRPr sz="1600">
          <a:solidFill>
            <a:schemeClr val="bg1"/>
          </a:solidFill>
          <a:latin typeface="Arial" charset="0"/>
        </a:defRPr>
      </a:lvl8pPr>
      <a:lvl9pPr marL="3355823" indent="-162901"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0958" rtl="0" eaLnBrk="1" latinLnBrk="0" hangingPunct="1">
        <a:defRPr sz="1800" kern="1200">
          <a:solidFill>
            <a:schemeClr val="tx1"/>
          </a:solidFill>
          <a:latin typeface="+mn-lt"/>
          <a:ea typeface="+mn-ea"/>
          <a:cs typeface="+mn-cs"/>
        </a:defRPr>
      </a:lvl1pPr>
      <a:lvl2pPr marL="455366" algn="l" defTabSz="910958" rtl="0" eaLnBrk="1" latinLnBrk="0" hangingPunct="1">
        <a:defRPr sz="1800" kern="1200">
          <a:solidFill>
            <a:schemeClr val="tx1"/>
          </a:solidFill>
          <a:latin typeface="+mn-lt"/>
          <a:ea typeface="+mn-ea"/>
          <a:cs typeface="+mn-cs"/>
        </a:defRPr>
      </a:lvl2pPr>
      <a:lvl3pPr marL="910958" algn="l" defTabSz="910958" rtl="0" eaLnBrk="1" latinLnBrk="0" hangingPunct="1">
        <a:defRPr sz="1800" kern="1200">
          <a:solidFill>
            <a:schemeClr val="tx1"/>
          </a:solidFill>
          <a:latin typeface="+mn-lt"/>
          <a:ea typeface="+mn-ea"/>
          <a:cs typeface="+mn-cs"/>
        </a:defRPr>
      </a:lvl3pPr>
      <a:lvl4pPr marL="1366398" algn="l" defTabSz="910958" rtl="0" eaLnBrk="1" latinLnBrk="0" hangingPunct="1">
        <a:defRPr sz="1800" kern="1200">
          <a:solidFill>
            <a:schemeClr val="tx1"/>
          </a:solidFill>
          <a:latin typeface="+mn-lt"/>
          <a:ea typeface="+mn-ea"/>
          <a:cs typeface="+mn-cs"/>
        </a:defRPr>
      </a:lvl4pPr>
      <a:lvl5pPr marL="1821914" algn="l" defTabSz="910958" rtl="0" eaLnBrk="1" latinLnBrk="0" hangingPunct="1">
        <a:defRPr sz="1800" kern="1200">
          <a:solidFill>
            <a:schemeClr val="tx1"/>
          </a:solidFill>
          <a:latin typeface="+mn-lt"/>
          <a:ea typeface="+mn-ea"/>
          <a:cs typeface="+mn-cs"/>
        </a:defRPr>
      </a:lvl5pPr>
      <a:lvl6pPr marL="2277279" algn="l" defTabSz="910958" rtl="0" eaLnBrk="1" latinLnBrk="0" hangingPunct="1">
        <a:defRPr sz="1800" kern="1200">
          <a:solidFill>
            <a:schemeClr val="tx1"/>
          </a:solidFill>
          <a:latin typeface="+mn-lt"/>
          <a:ea typeface="+mn-ea"/>
          <a:cs typeface="+mn-cs"/>
        </a:defRPr>
      </a:lvl6pPr>
      <a:lvl7pPr marL="2732679" algn="l" defTabSz="910958" rtl="0" eaLnBrk="1" latinLnBrk="0" hangingPunct="1">
        <a:defRPr sz="1800" kern="1200">
          <a:solidFill>
            <a:schemeClr val="tx1"/>
          </a:solidFill>
          <a:latin typeface="+mn-lt"/>
          <a:ea typeface="+mn-ea"/>
          <a:cs typeface="+mn-cs"/>
        </a:defRPr>
      </a:lvl7pPr>
      <a:lvl8pPr marL="3188202" algn="l" defTabSz="910958" rtl="0" eaLnBrk="1" latinLnBrk="0" hangingPunct="1">
        <a:defRPr sz="1800" kern="1200">
          <a:solidFill>
            <a:schemeClr val="tx1"/>
          </a:solidFill>
          <a:latin typeface="+mn-lt"/>
          <a:ea typeface="+mn-ea"/>
          <a:cs typeface="+mn-cs"/>
        </a:defRPr>
      </a:lvl8pPr>
      <a:lvl9pPr marL="3643663" algn="l" defTabSz="910958"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735"/>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64"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1093">
              <a:defRPr/>
            </a:pPr>
            <a:fld id="{5F01226C-BC50-4719-A61C-9EC6DBD7E10F}" type="slidenum">
              <a:rPr lang="en-US" altLang="en-US" smtClean="0">
                <a:ea typeface="+mn-ea"/>
                <a:cs typeface="Arial" pitchFamily="34" charset="0"/>
              </a:rPr>
              <a:pPr defTabSz="911093">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2072"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52"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390"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1003"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6466"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200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434" indent="-172434"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7776" indent="-162909"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2491" indent="-172434"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8795" indent="-172434"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4012" indent="-162909"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89579" indent="-162909" algn="l" rtl="0" eaLnBrk="1" fontAlgn="base" hangingPunct="1">
        <a:spcBef>
          <a:spcPct val="20000"/>
        </a:spcBef>
        <a:spcAft>
          <a:spcPct val="0"/>
        </a:spcAft>
        <a:buClr>
          <a:schemeClr val="bg1"/>
        </a:buClr>
        <a:buChar char="»"/>
        <a:defRPr sz="1600">
          <a:solidFill>
            <a:schemeClr val="bg1"/>
          </a:solidFill>
          <a:latin typeface="Arial" charset="0"/>
        </a:defRPr>
      </a:lvl6pPr>
      <a:lvl7pPr marL="2445064" indent="-162909" algn="l" rtl="0" eaLnBrk="1" fontAlgn="base" hangingPunct="1">
        <a:spcBef>
          <a:spcPct val="20000"/>
        </a:spcBef>
        <a:spcAft>
          <a:spcPct val="0"/>
        </a:spcAft>
        <a:buClr>
          <a:schemeClr val="bg1"/>
        </a:buClr>
        <a:buChar char="»"/>
        <a:defRPr sz="1600">
          <a:solidFill>
            <a:schemeClr val="bg1"/>
          </a:solidFill>
          <a:latin typeface="Arial" charset="0"/>
        </a:defRPr>
      </a:lvl7pPr>
      <a:lvl8pPr marL="2900603" indent="-162909" algn="l" rtl="0" eaLnBrk="1" fontAlgn="base" hangingPunct="1">
        <a:spcBef>
          <a:spcPct val="20000"/>
        </a:spcBef>
        <a:spcAft>
          <a:spcPct val="0"/>
        </a:spcAft>
        <a:buClr>
          <a:schemeClr val="bg1"/>
        </a:buClr>
        <a:buChar char="»"/>
        <a:defRPr sz="1600">
          <a:solidFill>
            <a:schemeClr val="bg1"/>
          </a:solidFill>
          <a:latin typeface="Arial" charset="0"/>
        </a:defRPr>
      </a:lvl8pPr>
      <a:lvl9pPr marL="3355991" indent="-162909"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1003" rtl="0" eaLnBrk="1" latinLnBrk="0" hangingPunct="1">
        <a:defRPr sz="1800" kern="1200">
          <a:solidFill>
            <a:schemeClr val="tx1"/>
          </a:solidFill>
          <a:latin typeface="+mn-lt"/>
          <a:ea typeface="+mn-ea"/>
          <a:cs typeface="+mn-cs"/>
        </a:defRPr>
      </a:lvl1pPr>
      <a:lvl2pPr marL="455390" algn="l" defTabSz="911003" rtl="0" eaLnBrk="1" latinLnBrk="0" hangingPunct="1">
        <a:defRPr sz="1800" kern="1200">
          <a:solidFill>
            <a:schemeClr val="tx1"/>
          </a:solidFill>
          <a:latin typeface="+mn-lt"/>
          <a:ea typeface="+mn-ea"/>
          <a:cs typeface="+mn-cs"/>
        </a:defRPr>
      </a:lvl2pPr>
      <a:lvl3pPr marL="911003" algn="l" defTabSz="911003" rtl="0" eaLnBrk="1" latinLnBrk="0" hangingPunct="1">
        <a:defRPr sz="1800" kern="1200">
          <a:solidFill>
            <a:schemeClr val="tx1"/>
          </a:solidFill>
          <a:latin typeface="+mn-lt"/>
          <a:ea typeface="+mn-ea"/>
          <a:cs typeface="+mn-cs"/>
        </a:defRPr>
      </a:lvl3pPr>
      <a:lvl4pPr marL="1366466" algn="l" defTabSz="911003" rtl="0" eaLnBrk="1" latinLnBrk="0" hangingPunct="1">
        <a:defRPr sz="1800" kern="1200">
          <a:solidFill>
            <a:schemeClr val="tx1"/>
          </a:solidFill>
          <a:latin typeface="+mn-lt"/>
          <a:ea typeface="+mn-ea"/>
          <a:cs typeface="+mn-cs"/>
        </a:defRPr>
      </a:lvl4pPr>
      <a:lvl5pPr marL="1822004" algn="l" defTabSz="911003" rtl="0" eaLnBrk="1" latinLnBrk="0" hangingPunct="1">
        <a:defRPr sz="1800" kern="1200">
          <a:solidFill>
            <a:schemeClr val="tx1"/>
          </a:solidFill>
          <a:latin typeface="+mn-lt"/>
          <a:ea typeface="+mn-ea"/>
          <a:cs typeface="+mn-cs"/>
        </a:defRPr>
      </a:lvl5pPr>
      <a:lvl6pPr marL="2277393" algn="l" defTabSz="911003" rtl="0" eaLnBrk="1" latinLnBrk="0" hangingPunct="1">
        <a:defRPr sz="1800" kern="1200">
          <a:solidFill>
            <a:schemeClr val="tx1"/>
          </a:solidFill>
          <a:latin typeface="+mn-lt"/>
          <a:ea typeface="+mn-ea"/>
          <a:cs typeface="+mn-cs"/>
        </a:defRPr>
      </a:lvl6pPr>
      <a:lvl7pPr marL="2732815" algn="l" defTabSz="911003" rtl="0" eaLnBrk="1" latinLnBrk="0" hangingPunct="1">
        <a:defRPr sz="1800" kern="1200">
          <a:solidFill>
            <a:schemeClr val="tx1"/>
          </a:solidFill>
          <a:latin typeface="+mn-lt"/>
          <a:ea typeface="+mn-ea"/>
          <a:cs typeface="+mn-cs"/>
        </a:defRPr>
      </a:lvl7pPr>
      <a:lvl8pPr marL="3188361" algn="l" defTabSz="911003" rtl="0" eaLnBrk="1" latinLnBrk="0" hangingPunct="1">
        <a:defRPr sz="1800" kern="1200">
          <a:solidFill>
            <a:schemeClr val="tx1"/>
          </a:solidFill>
          <a:latin typeface="+mn-lt"/>
          <a:ea typeface="+mn-ea"/>
          <a:cs typeface="+mn-cs"/>
        </a:defRPr>
      </a:lvl8pPr>
      <a:lvl9pPr marL="3643845" algn="l" defTabSz="91100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714"/>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61"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1183">
              <a:defRPr/>
            </a:pPr>
            <a:fld id="{5F01226C-BC50-4719-A61C-9EC6DBD7E10F}" type="slidenum">
              <a:rPr lang="en-US" altLang="en-US" smtClean="0">
                <a:ea typeface="+mn-ea"/>
                <a:cs typeface="Arial" pitchFamily="34" charset="0"/>
              </a:rPr>
              <a:pPr defTabSz="911183">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2048"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54"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426"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1070"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6568"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213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446" indent="-172446"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7812" indent="-162921"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2554" indent="-172446"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8885" indent="-172446"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4126" indent="-162921"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89728" indent="-162921" algn="l" rtl="0" eaLnBrk="1" fontAlgn="base" hangingPunct="1">
        <a:spcBef>
          <a:spcPct val="20000"/>
        </a:spcBef>
        <a:spcAft>
          <a:spcPct val="0"/>
        </a:spcAft>
        <a:buClr>
          <a:schemeClr val="bg1"/>
        </a:buClr>
        <a:buChar char="»"/>
        <a:defRPr sz="1600">
          <a:solidFill>
            <a:schemeClr val="bg1"/>
          </a:solidFill>
          <a:latin typeface="Arial" charset="0"/>
        </a:defRPr>
      </a:lvl6pPr>
      <a:lvl7pPr marL="2445247" indent="-162921" algn="l" rtl="0" eaLnBrk="1" fontAlgn="base" hangingPunct="1">
        <a:spcBef>
          <a:spcPct val="20000"/>
        </a:spcBef>
        <a:spcAft>
          <a:spcPct val="0"/>
        </a:spcAft>
        <a:buClr>
          <a:schemeClr val="bg1"/>
        </a:buClr>
        <a:buChar char="»"/>
        <a:defRPr sz="1600">
          <a:solidFill>
            <a:schemeClr val="bg1"/>
          </a:solidFill>
          <a:latin typeface="Arial" charset="0"/>
        </a:defRPr>
      </a:lvl7pPr>
      <a:lvl8pPr marL="2900819" indent="-162921" algn="l" rtl="0" eaLnBrk="1" fontAlgn="base" hangingPunct="1">
        <a:spcBef>
          <a:spcPct val="20000"/>
        </a:spcBef>
        <a:spcAft>
          <a:spcPct val="0"/>
        </a:spcAft>
        <a:buClr>
          <a:schemeClr val="bg1"/>
        </a:buClr>
        <a:buChar char="»"/>
        <a:defRPr sz="1600">
          <a:solidFill>
            <a:schemeClr val="bg1"/>
          </a:solidFill>
          <a:latin typeface="Arial" charset="0"/>
        </a:defRPr>
      </a:lvl8pPr>
      <a:lvl9pPr marL="3356243" indent="-162921"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1070" rtl="0" eaLnBrk="1" latinLnBrk="0" hangingPunct="1">
        <a:defRPr sz="1800" kern="1200">
          <a:solidFill>
            <a:schemeClr val="tx1"/>
          </a:solidFill>
          <a:latin typeface="+mn-lt"/>
          <a:ea typeface="+mn-ea"/>
          <a:cs typeface="+mn-cs"/>
        </a:defRPr>
      </a:lvl1pPr>
      <a:lvl2pPr marL="455426" algn="l" defTabSz="911070" rtl="0" eaLnBrk="1" latinLnBrk="0" hangingPunct="1">
        <a:defRPr sz="1800" kern="1200">
          <a:solidFill>
            <a:schemeClr val="tx1"/>
          </a:solidFill>
          <a:latin typeface="+mn-lt"/>
          <a:ea typeface="+mn-ea"/>
          <a:cs typeface="+mn-cs"/>
        </a:defRPr>
      </a:lvl2pPr>
      <a:lvl3pPr marL="911070" algn="l" defTabSz="911070" rtl="0" eaLnBrk="1" latinLnBrk="0" hangingPunct="1">
        <a:defRPr sz="1800" kern="1200">
          <a:solidFill>
            <a:schemeClr val="tx1"/>
          </a:solidFill>
          <a:latin typeface="+mn-lt"/>
          <a:ea typeface="+mn-ea"/>
          <a:cs typeface="+mn-cs"/>
        </a:defRPr>
      </a:lvl3pPr>
      <a:lvl4pPr marL="1366568" algn="l" defTabSz="911070" rtl="0" eaLnBrk="1" latinLnBrk="0" hangingPunct="1">
        <a:defRPr sz="1800" kern="1200">
          <a:solidFill>
            <a:schemeClr val="tx1"/>
          </a:solidFill>
          <a:latin typeface="+mn-lt"/>
          <a:ea typeface="+mn-ea"/>
          <a:cs typeface="+mn-cs"/>
        </a:defRPr>
      </a:lvl4pPr>
      <a:lvl5pPr marL="1822139" algn="l" defTabSz="911070" rtl="0" eaLnBrk="1" latinLnBrk="0" hangingPunct="1">
        <a:defRPr sz="1800" kern="1200">
          <a:solidFill>
            <a:schemeClr val="tx1"/>
          </a:solidFill>
          <a:latin typeface="+mn-lt"/>
          <a:ea typeface="+mn-ea"/>
          <a:cs typeface="+mn-cs"/>
        </a:defRPr>
      </a:lvl5pPr>
      <a:lvl6pPr marL="2277564" algn="l" defTabSz="911070" rtl="0" eaLnBrk="1" latinLnBrk="0" hangingPunct="1">
        <a:defRPr sz="1800" kern="1200">
          <a:solidFill>
            <a:schemeClr val="tx1"/>
          </a:solidFill>
          <a:latin typeface="+mn-lt"/>
          <a:ea typeface="+mn-ea"/>
          <a:cs typeface="+mn-cs"/>
        </a:defRPr>
      </a:lvl6pPr>
      <a:lvl7pPr marL="2733019" algn="l" defTabSz="911070" rtl="0" eaLnBrk="1" latinLnBrk="0" hangingPunct="1">
        <a:defRPr sz="1800" kern="1200">
          <a:solidFill>
            <a:schemeClr val="tx1"/>
          </a:solidFill>
          <a:latin typeface="+mn-lt"/>
          <a:ea typeface="+mn-ea"/>
          <a:cs typeface="+mn-cs"/>
        </a:defRPr>
      </a:lvl7pPr>
      <a:lvl8pPr marL="3188600" algn="l" defTabSz="911070" rtl="0" eaLnBrk="1" latinLnBrk="0" hangingPunct="1">
        <a:defRPr sz="1800" kern="1200">
          <a:solidFill>
            <a:schemeClr val="tx1"/>
          </a:solidFill>
          <a:latin typeface="+mn-lt"/>
          <a:ea typeface="+mn-ea"/>
          <a:cs typeface="+mn-cs"/>
        </a:defRPr>
      </a:lvl8pPr>
      <a:lvl9pPr marL="3644118" algn="l" defTabSz="91107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693"/>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57"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1295">
              <a:defRPr/>
            </a:pPr>
            <a:fld id="{5F01226C-BC50-4719-A61C-9EC6DBD7E10F}" type="slidenum">
              <a:rPr lang="en-US" altLang="en-US" smtClean="0">
                <a:ea typeface="+mn-ea"/>
                <a:cs typeface="Arial" pitchFamily="34" charset="0"/>
              </a:rPr>
              <a:pPr defTabSz="911295">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2023"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56"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474"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1160"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6704"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2319"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462" indent="-172462"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7860" indent="-162937"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2638" indent="-172462"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9005" indent="-172462"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4278" indent="-162937"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89926" indent="-162937" algn="l" rtl="0" eaLnBrk="1" fontAlgn="base" hangingPunct="1">
        <a:spcBef>
          <a:spcPct val="20000"/>
        </a:spcBef>
        <a:spcAft>
          <a:spcPct val="0"/>
        </a:spcAft>
        <a:buClr>
          <a:schemeClr val="bg1"/>
        </a:buClr>
        <a:buChar char="»"/>
        <a:defRPr sz="1600">
          <a:solidFill>
            <a:schemeClr val="bg1"/>
          </a:solidFill>
          <a:latin typeface="Arial" charset="0"/>
        </a:defRPr>
      </a:lvl6pPr>
      <a:lvl7pPr marL="2445491" indent="-162937" algn="l" rtl="0" eaLnBrk="1" fontAlgn="base" hangingPunct="1">
        <a:spcBef>
          <a:spcPct val="20000"/>
        </a:spcBef>
        <a:spcAft>
          <a:spcPct val="0"/>
        </a:spcAft>
        <a:buClr>
          <a:schemeClr val="bg1"/>
        </a:buClr>
        <a:buChar char="»"/>
        <a:defRPr sz="1600">
          <a:solidFill>
            <a:schemeClr val="bg1"/>
          </a:solidFill>
          <a:latin typeface="Arial" charset="0"/>
        </a:defRPr>
      </a:lvl7pPr>
      <a:lvl8pPr marL="2901107" indent="-162937" algn="l" rtl="0" eaLnBrk="1" fontAlgn="base" hangingPunct="1">
        <a:spcBef>
          <a:spcPct val="20000"/>
        </a:spcBef>
        <a:spcAft>
          <a:spcPct val="0"/>
        </a:spcAft>
        <a:buClr>
          <a:schemeClr val="bg1"/>
        </a:buClr>
        <a:buChar char="»"/>
        <a:defRPr sz="1600">
          <a:solidFill>
            <a:schemeClr val="bg1"/>
          </a:solidFill>
          <a:latin typeface="Arial" charset="0"/>
        </a:defRPr>
      </a:lvl8pPr>
      <a:lvl9pPr marL="3356579" indent="-162937"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1160" rtl="0" eaLnBrk="1" latinLnBrk="0" hangingPunct="1">
        <a:defRPr sz="1800" kern="1200">
          <a:solidFill>
            <a:schemeClr val="tx1"/>
          </a:solidFill>
          <a:latin typeface="+mn-lt"/>
          <a:ea typeface="+mn-ea"/>
          <a:cs typeface="+mn-cs"/>
        </a:defRPr>
      </a:lvl1pPr>
      <a:lvl2pPr marL="455474" algn="l" defTabSz="911160" rtl="0" eaLnBrk="1" latinLnBrk="0" hangingPunct="1">
        <a:defRPr sz="1800" kern="1200">
          <a:solidFill>
            <a:schemeClr val="tx1"/>
          </a:solidFill>
          <a:latin typeface="+mn-lt"/>
          <a:ea typeface="+mn-ea"/>
          <a:cs typeface="+mn-cs"/>
        </a:defRPr>
      </a:lvl2pPr>
      <a:lvl3pPr marL="911160" algn="l" defTabSz="911160" rtl="0" eaLnBrk="1" latinLnBrk="0" hangingPunct="1">
        <a:defRPr sz="1800" kern="1200">
          <a:solidFill>
            <a:schemeClr val="tx1"/>
          </a:solidFill>
          <a:latin typeface="+mn-lt"/>
          <a:ea typeface="+mn-ea"/>
          <a:cs typeface="+mn-cs"/>
        </a:defRPr>
      </a:lvl3pPr>
      <a:lvl4pPr marL="1366704" algn="l" defTabSz="911160" rtl="0" eaLnBrk="1" latinLnBrk="0" hangingPunct="1">
        <a:defRPr sz="1800" kern="1200">
          <a:solidFill>
            <a:schemeClr val="tx1"/>
          </a:solidFill>
          <a:latin typeface="+mn-lt"/>
          <a:ea typeface="+mn-ea"/>
          <a:cs typeface="+mn-cs"/>
        </a:defRPr>
      </a:lvl4pPr>
      <a:lvl5pPr marL="1822319" algn="l" defTabSz="911160" rtl="0" eaLnBrk="1" latinLnBrk="0" hangingPunct="1">
        <a:defRPr sz="1800" kern="1200">
          <a:solidFill>
            <a:schemeClr val="tx1"/>
          </a:solidFill>
          <a:latin typeface="+mn-lt"/>
          <a:ea typeface="+mn-ea"/>
          <a:cs typeface="+mn-cs"/>
        </a:defRPr>
      </a:lvl5pPr>
      <a:lvl6pPr marL="2277792" algn="l" defTabSz="911160" rtl="0" eaLnBrk="1" latinLnBrk="0" hangingPunct="1">
        <a:defRPr sz="1800" kern="1200">
          <a:solidFill>
            <a:schemeClr val="tx1"/>
          </a:solidFill>
          <a:latin typeface="+mn-lt"/>
          <a:ea typeface="+mn-ea"/>
          <a:cs typeface="+mn-cs"/>
        </a:defRPr>
      </a:lvl6pPr>
      <a:lvl7pPr marL="2733291" algn="l" defTabSz="911160" rtl="0" eaLnBrk="1" latinLnBrk="0" hangingPunct="1">
        <a:defRPr sz="1800" kern="1200">
          <a:solidFill>
            <a:schemeClr val="tx1"/>
          </a:solidFill>
          <a:latin typeface="+mn-lt"/>
          <a:ea typeface="+mn-ea"/>
          <a:cs typeface="+mn-cs"/>
        </a:defRPr>
      </a:lvl7pPr>
      <a:lvl8pPr marL="3188918" algn="l" defTabSz="911160" rtl="0" eaLnBrk="1" latinLnBrk="0" hangingPunct="1">
        <a:defRPr sz="1800" kern="1200">
          <a:solidFill>
            <a:schemeClr val="tx1"/>
          </a:solidFill>
          <a:latin typeface="+mn-lt"/>
          <a:ea typeface="+mn-ea"/>
          <a:cs typeface="+mn-cs"/>
        </a:defRPr>
      </a:lvl8pPr>
      <a:lvl9pPr marL="3644482" algn="l" defTabSz="91116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669"/>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52"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1430">
              <a:defRPr/>
            </a:pPr>
            <a:fld id="{5F01226C-BC50-4719-A61C-9EC6DBD7E10F}" type="slidenum">
              <a:rPr lang="en-US" altLang="en-US" smtClean="0">
                <a:ea typeface="+mn-ea"/>
                <a:cs typeface="Arial" pitchFamily="34" charset="0"/>
              </a:rPr>
              <a:pPr defTabSz="911430">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995"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58"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534"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1273"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6874"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254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482" indent="-172482"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7920" indent="-162957"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2743" indent="-172482"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9155" indent="-172482"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4468" indent="-162957"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0173" indent="-162957" algn="l" rtl="0" eaLnBrk="1" fontAlgn="base" hangingPunct="1">
        <a:spcBef>
          <a:spcPct val="20000"/>
        </a:spcBef>
        <a:spcAft>
          <a:spcPct val="0"/>
        </a:spcAft>
        <a:buClr>
          <a:schemeClr val="bg1"/>
        </a:buClr>
        <a:buChar char="»"/>
        <a:defRPr sz="1600">
          <a:solidFill>
            <a:schemeClr val="bg1"/>
          </a:solidFill>
          <a:latin typeface="Arial" charset="0"/>
        </a:defRPr>
      </a:lvl6pPr>
      <a:lvl7pPr marL="2445796" indent="-162957" algn="l" rtl="0" eaLnBrk="1" fontAlgn="base" hangingPunct="1">
        <a:spcBef>
          <a:spcPct val="20000"/>
        </a:spcBef>
        <a:spcAft>
          <a:spcPct val="0"/>
        </a:spcAft>
        <a:buClr>
          <a:schemeClr val="bg1"/>
        </a:buClr>
        <a:buChar char="»"/>
        <a:defRPr sz="1600">
          <a:solidFill>
            <a:schemeClr val="bg1"/>
          </a:solidFill>
          <a:latin typeface="Arial" charset="0"/>
        </a:defRPr>
      </a:lvl7pPr>
      <a:lvl8pPr marL="2901467" indent="-162957" algn="l" rtl="0" eaLnBrk="1" fontAlgn="base" hangingPunct="1">
        <a:spcBef>
          <a:spcPct val="20000"/>
        </a:spcBef>
        <a:spcAft>
          <a:spcPct val="0"/>
        </a:spcAft>
        <a:buClr>
          <a:schemeClr val="bg1"/>
        </a:buClr>
        <a:buChar char="»"/>
        <a:defRPr sz="1600">
          <a:solidFill>
            <a:schemeClr val="bg1"/>
          </a:solidFill>
          <a:latin typeface="Arial" charset="0"/>
        </a:defRPr>
      </a:lvl8pPr>
      <a:lvl9pPr marL="3356999" indent="-162957"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1273" rtl="0" eaLnBrk="1" latinLnBrk="0" hangingPunct="1">
        <a:defRPr sz="1800" kern="1200">
          <a:solidFill>
            <a:schemeClr val="tx1"/>
          </a:solidFill>
          <a:latin typeface="+mn-lt"/>
          <a:ea typeface="+mn-ea"/>
          <a:cs typeface="+mn-cs"/>
        </a:defRPr>
      </a:lvl1pPr>
      <a:lvl2pPr marL="455534" algn="l" defTabSz="911273" rtl="0" eaLnBrk="1" latinLnBrk="0" hangingPunct="1">
        <a:defRPr sz="1800" kern="1200">
          <a:solidFill>
            <a:schemeClr val="tx1"/>
          </a:solidFill>
          <a:latin typeface="+mn-lt"/>
          <a:ea typeface="+mn-ea"/>
          <a:cs typeface="+mn-cs"/>
        </a:defRPr>
      </a:lvl2pPr>
      <a:lvl3pPr marL="911273" algn="l" defTabSz="911273" rtl="0" eaLnBrk="1" latinLnBrk="0" hangingPunct="1">
        <a:defRPr sz="1800" kern="1200">
          <a:solidFill>
            <a:schemeClr val="tx1"/>
          </a:solidFill>
          <a:latin typeface="+mn-lt"/>
          <a:ea typeface="+mn-ea"/>
          <a:cs typeface="+mn-cs"/>
        </a:defRPr>
      </a:lvl3pPr>
      <a:lvl4pPr marL="1366874" algn="l" defTabSz="911273" rtl="0" eaLnBrk="1" latinLnBrk="0" hangingPunct="1">
        <a:defRPr sz="1800" kern="1200">
          <a:solidFill>
            <a:schemeClr val="tx1"/>
          </a:solidFill>
          <a:latin typeface="+mn-lt"/>
          <a:ea typeface="+mn-ea"/>
          <a:cs typeface="+mn-cs"/>
        </a:defRPr>
      </a:lvl4pPr>
      <a:lvl5pPr marL="1822544" algn="l" defTabSz="911273" rtl="0" eaLnBrk="1" latinLnBrk="0" hangingPunct="1">
        <a:defRPr sz="1800" kern="1200">
          <a:solidFill>
            <a:schemeClr val="tx1"/>
          </a:solidFill>
          <a:latin typeface="+mn-lt"/>
          <a:ea typeface="+mn-ea"/>
          <a:cs typeface="+mn-cs"/>
        </a:defRPr>
      </a:lvl5pPr>
      <a:lvl6pPr marL="2278077" algn="l" defTabSz="911273" rtl="0" eaLnBrk="1" latinLnBrk="0" hangingPunct="1">
        <a:defRPr sz="1800" kern="1200">
          <a:solidFill>
            <a:schemeClr val="tx1"/>
          </a:solidFill>
          <a:latin typeface="+mn-lt"/>
          <a:ea typeface="+mn-ea"/>
          <a:cs typeface="+mn-cs"/>
        </a:defRPr>
      </a:lvl6pPr>
      <a:lvl7pPr marL="2733631" algn="l" defTabSz="911273" rtl="0" eaLnBrk="1" latinLnBrk="0" hangingPunct="1">
        <a:defRPr sz="1800" kern="1200">
          <a:solidFill>
            <a:schemeClr val="tx1"/>
          </a:solidFill>
          <a:latin typeface="+mn-lt"/>
          <a:ea typeface="+mn-ea"/>
          <a:cs typeface="+mn-cs"/>
        </a:defRPr>
      </a:lvl7pPr>
      <a:lvl8pPr marL="3189315" algn="l" defTabSz="911273" rtl="0" eaLnBrk="1" latinLnBrk="0" hangingPunct="1">
        <a:defRPr sz="1800" kern="1200">
          <a:solidFill>
            <a:schemeClr val="tx1"/>
          </a:solidFill>
          <a:latin typeface="+mn-lt"/>
          <a:ea typeface="+mn-ea"/>
          <a:cs typeface="+mn-cs"/>
        </a:defRPr>
      </a:lvl8pPr>
      <a:lvl9pPr marL="3644937" algn="l" defTabSz="911273"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28615" y="1370197"/>
            <a:ext cx="8455026"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endParaRPr lang="en-US" altLang="en-US"/>
          </a:p>
          <a:p>
            <a:pPr lvl="4"/>
            <a:endParaRPr lang="en-US" altLang="en-US"/>
          </a:p>
        </p:txBody>
      </p:sp>
      <p:sp>
        <p:nvSpPr>
          <p:cNvPr id="1027" name="Rectangle 13"/>
          <p:cNvSpPr>
            <a:spLocks noGrp="1" noChangeArrowheads="1"/>
          </p:cNvSpPr>
          <p:nvPr>
            <p:ph type="title"/>
          </p:nvPr>
        </p:nvSpPr>
        <p:spPr bwMode="auto">
          <a:xfrm>
            <a:off x="328613" y="219645"/>
            <a:ext cx="868680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en-US"/>
              <a:t>Click to edit Master title style</a:t>
            </a:r>
          </a:p>
        </p:txBody>
      </p:sp>
      <p:sp>
        <p:nvSpPr>
          <p:cNvPr id="67636" name="Rectangle 52"/>
          <p:cNvSpPr>
            <a:spLocks noGrp="1" noChangeArrowheads="1"/>
          </p:cNvSpPr>
          <p:nvPr>
            <p:ph type="sldNum" sz="quarter" idx="4"/>
          </p:nvPr>
        </p:nvSpPr>
        <p:spPr bwMode="auto">
          <a:xfrm>
            <a:off x="328746" y="4894263"/>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1" hangingPunct="1">
              <a:defRPr sz="900" smtClean="0">
                <a:solidFill>
                  <a:srgbClr val="7F7F7F"/>
                </a:solidFill>
                <a:latin typeface="Arial" panose="020B0604020202020204" pitchFamily="34" charset="0"/>
              </a:defRPr>
            </a:lvl1pPr>
          </a:lstStyle>
          <a:p>
            <a:pPr defTabSz="911588">
              <a:defRPr/>
            </a:pPr>
            <a:fld id="{5F01226C-BC50-4719-A61C-9EC6DBD7E10F}" type="slidenum">
              <a:rPr lang="en-US" altLang="en-US" smtClean="0">
                <a:ea typeface="+mn-ea"/>
                <a:cs typeface="Arial" pitchFamily="34" charset="0"/>
              </a:rPr>
              <a:pPr defTabSz="911588">
                <a:defRPr/>
              </a:pPr>
              <a:t>‹#›</a:t>
            </a:fld>
            <a:endParaRPr lang="en-US" altLang="en-US">
              <a:ea typeface="+mn-ea"/>
              <a:cs typeface="Arial" pitchFamily="34" charset="0"/>
            </a:endParaRPr>
          </a:p>
        </p:txBody>
      </p:sp>
      <p:pic>
        <p:nvPicPr>
          <p:cNvPr id="1029" name="Picture 53" descr="IBM-logo-50-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31966" y="4552952"/>
            <a:ext cx="1603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58376"/>
      </p:ext>
    </p:extLst>
  </p:cSld>
  <p:clrMap bg1="lt1" tx1="dk1" bg2="lt2" tx2="dk2" accent1="accent1" accent2="accent2" accent3="accent3" accent4="accent4" accent5="accent5" accent6="accent6" hlink="hlink" folHlink="folHlink"/>
  <p:sldLayoutIdLst>
    <p:sldLayoutId id="2147484060" r:id="rId1"/>
  </p:sldLayoutIdLst>
  <p:hf hdr="0" ftr="0" dt="0"/>
  <p:txStyles>
    <p:titleStyle>
      <a:lvl1pPr algn="l" rtl="0" eaLnBrk="0" fontAlgn="base" hangingPunct="0">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2800">
          <a:solidFill>
            <a:srgbClr val="191919"/>
          </a:solidFill>
          <a:latin typeface="Arial" pitchFamily="34" charset="0"/>
          <a:cs typeface="Arial" pitchFamily="34" charset="0"/>
        </a:defRPr>
      </a:lvl5pPr>
      <a:lvl6pPr marL="455606" algn="l" rtl="0" eaLnBrk="1" fontAlgn="base" hangingPunct="1">
        <a:lnSpc>
          <a:spcPct val="90000"/>
        </a:lnSpc>
        <a:spcBef>
          <a:spcPct val="0"/>
        </a:spcBef>
        <a:spcAft>
          <a:spcPct val="0"/>
        </a:spcAft>
        <a:defRPr sz="2800">
          <a:solidFill>
            <a:srgbClr val="191919"/>
          </a:solidFill>
          <a:latin typeface="HelvNeue Light for IBM" pitchFamily="34" charset="0"/>
        </a:defRPr>
      </a:lvl6pPr>
      <a:lvl7pPr marL="911408" algn="l" rtl="0" eaLnBrk="1" fontAlgn="base" hangingPunct="1">
        <a:lnSpc>
          <a:spcPct val="90000"/>
        </a:lnSpc>
        <a:spcBef>
          <a:spcPct val="0"/>
        </a:spcBef>
        <a:spcAft>
          <a:spcPct val="0"/>
        </a:spcAft>
        <a:defRPr sz="2800">
          <a:solidFill>
            <a:srgbClr val="191919"/>
          </a:solidFill>
          <a:latin typeface="HelvNeue Light for IBM" pitchFamily="34" charset="0"/>
        </a:defRPr>
      </a:lvl7pPr>
      <a:lvl8pPr marL="1367078" algn="l" rtl="0" eaLnBrk="1" fontAlgn="base" hangingPunct="1">
        <a:lnSpc>
          <a:spcPct val="90000"/>
        </a:lnSpc>
        <a:spcBef>
          <a:spcPct val="0"/>
        </a:spcBef>
        <a:spcAft>
          <a:spcPct val="0"/>
        </a:spcAft>
        <a:defRPr sz="2800">
          <a:solidFill>
            <a:srgbClr val="191919"/>
          </a:solidFill>
          <a:latin typeface="HelvNeue Light for IBM" pitchFamily="34" charset="0"/>
        </a:defRPr>
      </a:lvl8pPr>
      <a:lvl9pPr marL="1822814" algn="l" rtl="0" eaLnBrk="1" fontAlgn="base" hangingPunct="1">
        <a:lnSpc>
          <a:spcPct val="90000"/>
        </a:lnSpc>
        <a:spcBef>
          <a:spcPct val="0"/>
        </a:spcBef>
        <a:spcAft>
          <a:spcPct val="0"/>
        </a:spcAft>
        <a:defRPr sz="2800">
          <a:solidFill>
            <a:srgbClr val="191919"/>
          </a:solidFill>
          <a:latin typeface="HelvNeue Light for IBM" pitchFamily="34" charset="0"/>
        </a:defRPr>
      </a:lvl9pPr>
    </p:titleStyle>
    <p:bodyStyle>
      <a:lvl1pPr marL="172506" indent="-172506" algn="l" rtl="0" eaLnBrk="0" fontAlgn="base" hangingPunct="0">
        <a:spcBef>
          <a:spcPct val="50000"/>
        </a:spcBef>
        <a:spcAft>
          <a:spcPct val="0"/>
        </a:spcAft>
        <a:buClr>
          <a:srgbClr val="6D6E70"/>
        </a:buClr>
        <a:buSzPct val="90000"/>
        <a:buFont typeface="Wingdings" panose="05000000000000000000" pitchFamily="2" charset="2"/>
        <a:buChar char="§"/>
        <a:defRPr sz="1600">
          <a:solidFill>
            <a:srgbClr val="6D6E70"/>
          </a:solidFill>
          <a:latin typeface="Arial" pitchFamily="34" charset="0"/>
          <a:ea typeface="+mn-ea"/>
          <a:cs typeface="Arial" pitchFamily="34" charset="0"/>
        </a:defRPr>
      </a:lvl1pPr>
      <a:lvl2pPr marL="507992" indent="-162981"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2869" indent="-172506"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199335" indent="-172506"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4696" indent="-162981"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0470" indent="-162981" algn="l" rtl="0" eaLnBrk="1" fontAlgn="base" hangingPunct="1">
        <a:spcBef>
          <a:spcPct val="20000"/>
        </a:spcBef>
        <a:spcAft>
          <a:spcPct val="0"/>
        </a:spcAft>
        <a:buClr>
          <a:schemeClr val="bg1"/>
        </a:buClr>
        <a:buChar char="»"/>
        <a:defRPr sz="1600">
          <a:solidFill>
            <a:schemeClr val="bg1"/>
          </a:solidFill>
          <a:latin typeface="Arial" charset="0"/>
        </a:defRPr>
      </a:lvl6pPr>
      <a:lvl7pPr marL="2446162" indent="-162981" algn="l" rtl="0" eaLnBrk="1" fontAlgn="base" hangingPunct="1">
        <a:spcBef>
          <a:spcPct val="20000"/>
        </a:spcBef>
        <a:spcAft>
          <a:spcPct val="0"/>
        </a:spcAft>
        <a:buClr>
          <a:schemeClr val="bg1"/>
        </a:buClr>
        <a:buChar char="»"/>
        <a:defRPr sz="1600">
          <a:solidFill>
            <a:schemeClr val="bg1"/>
          </a:solidFill>
          <a:latin typeface="Arial" charset="0"/>
        </a:defRPr>
      </a:lvl7pPr>
      <a:lvl8pPr marL="2901899" indent="-162981" algn="l" rtl="0" eaLnBrk="1" fontAlgn="base" hangingPunct="1">
        <a:spcBef>
          <a:spcPct val="20000"/>
        </a:spcBef>
        <a:spcAft>
          <a:spcPct val="0"/>
        </a:spcAft>
        <a:buClr>
          <a:schemeClr val="bg1"/>
        </a:buClr>
        <a:buChar char="»"/>
        <a:defRPr sz="1600">
          <a:solidFill>
            <a:schemeClr val="bg1"/>
          </a:solidFill>
          <a:latin typeface="Arial" charset="0"/>
        </a:defRPr>
      </a:lvl8pPr>
      <a:lvl9pPr marL="3357503" indent="-162981" algn="l" rtl="0" eaLnBrk="1" fontAlgn="base" hangingPunct="1">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1408" rtl="0" eaLnBrk="1" latinLnBrk="0" hangingPunct="1">
        <a:defRPr sz="1800" kern="1200">
          <a:solidFill>
            <a:schemeClr val="tx1"/>
          </a:solidFill>
          <a:latin typeface="+mn-lt"/>
          <a:ea typeface="+mn-ea"/>
          <a:cs typeface="+mn-cs"/>
        </a:defRPr>
      </a:lvl1pPr>
      <a:lvl2pPr marL="455606" algn="l" defTabSz="911408" rtl="0" eaLnBrk="1" latinLnBrk="0" hangingPunct="1">
        <a:defRPr sz="1800" kern="1200">
          <a:solidFill>
            <a:schemeClr val="tx1"/>
          </a:solidFill>
          <a:latin typeface="+mn-lt"/>
          <a:ea typeface="+mn-ea"/>
          <a:cs typeface="+mn-cs"/>
        </a:defRPr>
      </a:lvl2pPr>
      <a:lvl3pPr marL="911408" algn="l" defTabSz="911408" rtl="0" eaLnBrk="1" latinLnBrk="0" hangingPunct="1">
        <a:defRPr sz="1800" kern="1200">
          <a:solidFill>
            <a:schemeClr val="tx1"/>
          </a:solidFill>
          <a:latin typeface="+mn-lt"/>
          <a:ea typeface="+mn-ea"/>
          <a:cs typeface="+mn-cs"/>
        </a:defRPr>
      </a:lvl3pPr>
      <a:lvl4pPr marL="1367078" algn="l" defTabSz="911408" rtl="0" eaLnBrk="1" latinLnBrk="0" hangingPunct="1">
        <a:defRPr sz="1800" kern="1200">
          <a:solidFill>
            <a:schemeClr val="tx1"/>
          </a:solidFill>
          <a:latin typeface="+mn-lt"/>
          <a:ea typeface="+mn-ea"/>
          <a:cs typeface="+mn-cs"/>
        </a:defRPr>
      </a:lvl4pPr>
      <a:lvl5pPr marL="1822814" algn="l" defTabSz="911408" rtl="0" eaLnBrk="1" latinLnBrk="0" hangingPunct="1">
        <a:defRPr sz="1800" kern="1200">
          <a:solidFill>
            <a:schemeClr val="tx1"/>
          </a:solidFill>
          <a:latin typeface="+mn-lt"/>
          <a:ea typeface="+mn-ea"/>
          <a:cs typeface="+mn-cs"/>
        </a:defRPr>
      </a:lvl5pPr>
      <a:lvl6pPr marL="2278419" algn="l" defTabSz="911408" rtl="0" eaLnBrk="1" latinLnBrk="0" hangingPunct="1">
        <a:defRPr sz="1800" kern="1200">
          <a:solidFill>
            <a:schemeClr val="tx1"/>
          </a:solidFill>
          <a:latin typeface="+mn-lt"/>
          <a:ea typeface="+mn-ea"/>
          <a:cs typeface="+mn-cs"/>
        </a:defRPr>
      </a:lvl6pPr>
      <a:lvl7pPr marL="2734039" algn="l" defTabSz="911408" rtl="0" eaLnBrk="1" latinLnBrk="0" hangingPunct="1">
        <a:defRPr sz="1800" kern="1200">
          <a:solidFill>
            <a:schemeClr val="tx1"/>
          </a:solidFill>
          <a:latin typeface="+mn-lt"/>
          <a:ea typeface="+mn-ea"/>
          <a:cs typeface="+mn-cs"/>
        </a:defRPr>
      </a:lvl7pPr>
      <a:lvl8pPr marL="3189792" algn="l" defTabSz="911408" rtl="0" eaLnBrk="1" latinLnBrk="0" hangingPunct="1">
        <a:defRPr sz="1800" kern="1200">
          <a:solidFill>
            <a:schemeClr val="tx1"/>
          </a:solidFill>
          <a:latin typeface="+mn-lt"/>
          <a:ea typeface="+mn-ea"/>
          <a:cs typeface="+mn-cs"/>
        </a:defRPr>
      </a:lvl8pPr>
      <a:lvl9pPr marL="3645483" algn="l" defTabSz="91140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5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 Id="rId5" Type="http://schemas.openxmlformats.org/officeDocument/2006/relationships/image" Target="../media/image21.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8.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7.xml"/><Relationship Id="rId1" Type="http://schemas.openxmlformats.org/officeDocument/2006/relationships/vmlDrawing" Target="../drawings/vmlDrawing1.vml"/><Relationship Id="rId6" Type="http://schemas.openxmlformats.org/officeDocument/2006/relationships/image" Target="../media/image59.wmf"/><Relationship Id="rId5" Type="http://schemas.openxmlformats.org/officeDocument/2006/relationships/oleObject" Target="../embeddings/oleObject1.bin"/><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hyperlink" Target="https://w3-connections.ibm.com/wikis/home?lang=en-us" TargetMode="External"/><Relationship Id="rId3" Type="http://schemas.openxmlformats.org/officeDocument/2006/relationships/hyperlink" Target="https://eitaasmarketplace.ibm-gts.us-south.mybluemix.net/EITAASMarketplace/jsp/details.jsp?category=1&amp;service=3" TargetMode="External"/><Relationship Id="rId7" Type="http://schemas.openxmlformats.org/officeDocument/2006/relationships/hyperlink" Target="https://ibm.box.com/s/ev8tcvc8p3ty6hpo6zkxjiqyz28q9dc0"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hyperlink" Target="https://ibm.box.com/s/9czezzxzyf1s4vana8u19wynlf3xf5jf" TargetMode="External"/><Relationship Id="rId5" Type="http://schemas.openxmlformats.org/officeDocument/2006/relationships/hyperlink" Target="https://ibm.box.com/s/rcn9e0wnvf8kal9jnhhr8045e41x28uf" TargetMode="External"/><Relationship Id="rId4" Type="http://schemas.openxmlformats.org/officeDocument/2006/relationships/hyperlink" Target="https://ibm.box.com/s/fz0vulk9pwdjfnnd1tr85di4so2qu56z"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mailto:giacomo.chiarella@uk.ibm.com" TargetMode="External"/><Relationship Id="rId3" Type="http://schemas.openxmlformats.org/officeDocument/2006/relationships/hyperlink" Target="mailto:eric.vanderschilden@nl.ibm.com" TargetMode="External"/><Relationship Id="rId7" Type="http://schemas.openxmlformats.org/officeDocument/2006/relationships/hyperlink" Target="mailto:thijs_post@nl.ibm.com"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hyperlink" Target="mailto:colin_hutchon@uk.ibm.com" TargetMode="External"/><Relationship Id="rId5" Type="http://schemas.openxmlformats.org/officeDocument/2006/relationships/hyperlink" Target="mailto:harish.verma@in.ibm.com" TargetMode="External"/><Relationship Id="rId4" Type="http://schemas.openxmlformats.org/officeDocument/2006/relationships/hyperlink" Target="mailto:rohit.ogale@cz.ibm.com" TargetMode="External"/><Relationship Id="rId9" Type="http://schemas.openxmlformats.org/officeDocument/2006/relationships/hyperlink" Target="mailto:john_davis@uk.ibm.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6.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27.png"/><Relationship Id="rId11" Type="http://schemas.openxmlformats.org/officeDocument/2006/relationships/image" Target="../media/image21.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9.xml"/><Relationship Id="rId6" Type="http://schemas.openxmlformats.org/officeDocument/2006/relationships/image" Target="../media/image38.png"/><Relationship Id="rId11" Type="http://schemas.openxmlformats.org/officeDocument/2006/relationships/image" Target="../media/image43.jpe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4941" y="2451253"/>
            <a:ext cx="7390191" cy="536575"/>
          </a:xfrm>
          <a:prstGeom prst="rect">
            <a:avLst/>
          </a:prstGeom>
          <a:solidFill>
            <a:schemeClr val="accent6">
              <a:lumMod val="7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sp>
        <p:nvSpPr>
          <p:cNvPr id="7" name="Rectangle 6"/>
          <p:cNvSpPr/>
          <p:nvPr/>
        </p:nvSpPr>
        <p:spPr>
          <a:xfrm>
            <a:off x="206375" y="2038350"/>
            <a:ext cx="7388604" cy="412750"/>
          </a:xfrm>
          <a:prstGeom prst="rect">
            <a:avLst/>
          </a:prstGeom>
          <a:solidFill>
            <a:schemeClr val="accent6">
              <a:lumMod val="7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sp>
        <p:nvSpPr>
          <p:cNvPr id="21508" name="Title 1"/>
          <p:cNvSpPr>
            <a:spLocks noGrp="1"/>
          </p:cNvSpPr>
          <p:nvPr>
            <p:ph type="ctrTitle"/>
          </p:nvPr>
        </p:nvSpPr>
        <p:spPr>
          <a:xfrm>
            <a:off x="315914" y="1789114"/>
            <a:ext cx="7772400" cy="1103312"/>
          </a:xfrm>
        </p:spPr>
        <p:txBody>
          <a:bodyPr/>
          <a:lstStyle/>
          <a:p>
            <a:pPr eaLnBrk="1" hangingPunct="1"/>
            <a:r>
              <a:rPr lang="en-US" altLang="en-US" dirty="0"/>
              <a:t>Robotic Process Automation for Business</a:t>
            </a:r>
            <a:br>
              <a:rPr lang="en-US" altLang="en-US" dirty="0"/>
            </a:br>
            <a:r>
              <a:rPr lang="en-US" altLang="en-US" b="0" dirty="0"/>
              <a:t>Infrastructure Service</a:t>
            </a:r>
          </a:p>
        </p:txBody>
      </p:sp>
      <p:sp>
        <p:nvSpPr>
          <p:cNvPr id="21510" name="Footer Placeholder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1pPr>
            <a:lvl2pPr marL="740195" indent="-284679">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2pPr>
            <a:lvl3pPr marL="1138640" indent="-227682">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594103" indent="-227682">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4pPr>
            <a:lvl5pPr marL="2049596" indent="-227682">
              <a:spcBef>
                <a:spcPct val="200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5pPr>
            <a:lvl6pPr marL="2504961" indent="-227682" defTabSz="455366"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6pPr>
            <a:lvl7pPr marL="2960478" indent="-227682" defTabSz="455366"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7pPr>
            <a:lvl8pPr marL="3415919" indent="-227682" defTabSz="455366"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8pPr>
            <a:lvl9pPr marL="3871394" indent="-227682" defTabSz="455366"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800" dirty="0">
                <a:solidFill>
                  <a:schemeClr val="bg1"/>
                </a:solidFill>
              </a:rPr>
              <a:t>© 2017 IBM Corporation</a:t>
            </a:r>
          </a:p>
        </p:txBody>
      </p:sp>
      <p:sp>
        <p:nvSpPr>
          <p:cNvPr id="11" name="Text Placeholder 3"/>
          <p:cNvSpPr txBox="1">
            <a:spLocks/>
          </p:cNvSpPr>
          <p:nvPr/>
        </p:nvSpPr>
        <p:spPr bwMode="auto">
          <a:xfrm>
            <a:off x="297713" y="3722453"/>
            <a:ext cx="8503920" cy="62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0" fontAlgn="base" hangingPunct="0">
              <a:spcBef>
                <a:spcPct val="0"/>
              </a:spcBef>
              <a:spcAft>
                <a:spcPct val="0"/>
              </a:spcAft>
              <a:buClr>
                <a:srgbClr val="6D6E70"/>
              </a:buClr>
              <a:buSzPct val="90000"/>
              <a:buFont typeface="Wingdings" panose="05000000000000000000" pitchFamily="2" charset="2"/>
              <a:buNone/>
              <a:defRPr lang="en-US" sz="1400" b="1" dirty="0" smtClean="0">
                <a:solidFill>
                  <a:schemeClr val="bg1"/>
                </a:solidFill>
                <a:latin typeface="Arial" pitchFamily="34" charset="0"/>
                <a:ea typeface="+mn-ea"/>
                <a:cs typeface="Arial" pitchFamily="34" charset="0"/>
              </a:defRPr>
            </a:lvl1pPr>
            <a:lvl2pPr marL="509588" indent="-163513" algn="l" rtl="0" eaLnBrk="0" fontAlgn="base" hangingPunct="0">
              <a:spcBef>
                <a:spcPct val="0"/>
              </a:spcBef>
              <a:spcAft>
                <a:spcPct val="0"/>
              </a:spcAft>
              <a:buClr>
                <a:srgbClr val="6D6E70"/>
              </a:buClr>
              <a:buSzPct val="90000"/>
              <a:buFont typeface="Arial" panose="020B0604020202020204" pitchFamily="34" charset="0"/>
              <a:buChar char="–"/>
              <a:defRPr sz="1600">
                <a:solidFill>
                  <a:srgbClr val="6D6E70"/>
                </a:solidFill>
                <a:latin typeface="Arial" pitchFamily="34" charset="0"/>
                <a:cs typeface="Arial" pitchFamily="34" charset="0"/>
              </a:defRPr>
            </a:lvl2pPr>
            <a:lvl3pPr marL="855663" indent="-173038" algn="l" rtl="0" eaLnBrk="0" fontAlgn="base" hangingPunct="0">
              <a:spcBef>
                <a:spcPct val="0"/>
              </a:spcBef>
              <a:spcAft>
                <a:spcPct val="0"/>
              </a:spcAft>
              <a:buClr>
                <a:srgbClr val="6D6E70"/>
              </a:buClr>
              <a:buSzPct val="90000"/>
              <a:buFont typeface="Wingdings" panose="05000000000000000000" pitchFamily="2" charset="2"/>
              <a:buChar char="§"/>
              <a:defRPr sz="1600">
                <a:solidFill>
                  <a:srgbClr val="6D6E70"/>
                </a:solidFill>
                <a:latin typeface="Arial" pitchFamily="34" charset="0"/>
                <a:cs typeface="Arial" pitchFamily="34" charset="0"/>
              </a:defRPr>
            </a:lvl3pPr>
            <a:lvl4pPr marL="1203325" indent="-173038" algn="l" rtl="0" eaLnBrk="0" fontAlgn="base" hangingPunct="0">
              <a:spcBef>
                <a:spcPct val="20000"/>
              </a:spcBef>
              <a:spcAft>
                <a:spcPct val="0"/>
              </a:spcAft>
              <a:buClr>
                <a:schemeClr val="bg1"/>
              </a:buClr>
              <a:defRPr sz="1600">
                <a:solidFill>
                  <a:schemeClr val="bg1"/>
                </a:solidFill>
                <a:latin typeface="Arial" charset="0"/>
                <a:cs typeface="Arial" pitchFamily="34" charset="0"/>
              </a:defRPr>
            </a:lvl4pPr>
            <a:lvl5pPr marL="1539875" indent="-163513" algn="l" rtl="0" eaLnBrk="0" fontAlgn="base" hangingPunct="0">
              <a:spcBef>
                <a:spcPct val="20000"/>
              </a:spcBef>
              <a:spcAft>
                <a:spcPct val="0"/>
              </a:spcAft>
              <a:buClr>
                <a:schemeClr val="bg1"/>
              </a:buClr>
              <a:buChar char="»"/>
              <a:defRPr sz="1600">
                <a:solidFill>
                  <a:schemeClr val="bg1"/>
                </a:solidFill>
                <a:latin typeface="Arial" charset="0"/>
                <a:cs typeface="Arial" pitchFamily="34" charset="0"/>
              </a:defRPr>
            </a:lvl5pPr>
            <a:lvl6pPr marL="1997075" indent="-163513" algn="l" rtl="0" eaLnBrk="1" fontAlgn="base" hangingPunct="1">
              <a:spcBef>
                <a:spcPct val="20000"/>
              </a:spcBef>
              <a:spcAft>
                <a:spcPct val="0"/>
              </a:spcAft>
              <a:buClr>
                <a:schemeClr val="bg1"/>
              </a:buClr>
              <a:buChar char="»"/>
              <a:defRPr sz="1600">
                <a:solidFill>
                  <a:schemeClr val="bg1"/>
                </a:solidFill>
                <a:latin typeface="Arial" charset="0"/>
              </a:defRPr>
            </a:lvl6pPr>
            <a:lvl7pPr marL="2454275" indent="-163513" algn="l" rtl="0" eaLnBrk="1" fontAlgn="base" hangingPunct="1">
              <a:spcBef>
                <a:spcPct val="20000"/>
              </a:spcBef>
              <a:spcAft>
                <a:spcPct val="0"/>
              </a:spcAft>
              <a:buClr>
                <a:schemeClr val="bg1"/>
              </a:buClr>
              <a:buChar char="»"/>
              <a:defRPr sz="1600">
                <a:solidFill>
                  <a:schemeClr val="bg1"/>
                </a:solidFill>
                <a:latin typeface="Arial" charset="0"/>
              </a:defRPr>
            </a:lvl7pPr>
            <a:lvl8pPr marL="2911475" indent="-163513" algn="l" rtl="0" eaLnBrk="1" fontAlgn="base" hangingPunct="1">
              <a:spcBef>
                <a:spcPct val="20000"/>
              </a:spcBef>
              <a:spcAft>
                <a:spcPct val="0"/>
              </a:spcAft>
              <a:buClr>
                <a:schemeClr val="bg1"/>
              </a:buClr>
              <a:buChar char="»"/>
              <a:defRPr sz="1600">
                <a:solidFill>
                  <a:schemeClr val="bg1"/>
                </a:solidFill>
                <a:latin typeface="Arial" charset="0"/>
              </a:defRPr>
            </a:lvl8pPr>
            <a:lvl9pPr marL="3368675" indent="-163513" algn="l" rtl="0" eaLnBrk="1" fontAlgn="base" hangingPunct="1">
              <a:spcBef>
                <a:spcPct val="20000"/>
              </a:spcBef>
              <a:spcAft>
                <a:spcPct val="0"/>
              </a:spcAft>
              <a:buClr>
                <a:schemeClr val="bg1"/>
              </a:buClr>
              <a:buChar char="»"/>
              <a:defRPr sz="1600">
                <a:solidFill>
                  <a:schemeClr val="bg1"/>
                </a:solidFill>
                <a:latin typeface="Arial" charset="0"/>
              </a:defRPr>
            </a:lvl9pPr>
          </a:lstStyle>
          <a:p>
            <a:pPr defTabSz="910958">
              <a:defRPr/>
            </a:pPr>
            <a:r>
              <a:rPr lang="en-GB" kern="0" dirty="0">
                <a:solidFill>
                  <a:sysClr val="window" lastClr="FFFFFF"/>
                </a:solidFill>
              </a:rPr>
              <a:t>John Davis – Distinguished Engineer</a:t>
            </a:r>
          </a:p>
        </p:txBody>
      </p:sp>
      <p:sp>
        <p:nvSpPr>
          <p:cNvPr id="13" name="Rectangle 12"/>
          <p:cNvSpPr/>
          <p:nvPr/>
        </p:nvSpPr>
        <p:spPr>
          <a:xfrm>
            <a:off x="207213" y="3071940"/>
            <a:ext cx="7390191" cy="254399"/>
          </a:xfrm>
          <a:prstGeom prst="rect">
            <a:avLst/>
          </a:prstGeom>
          <a:solidFill>
            <a:schemeClr val="accent6">
              <a:lumMod val="7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lIns="89203" tIns="44601" rIns="89203" bIns="44601" anchor="ctr"/>
          <a:lstStyle/>
          <a:p>
            <a:pPr algn="ctr" eaLnBrk="1" fontAlgn="auto" hangingPunct="1">
              <a:spcBef>
                <a:spcPts val="0"/>
              </a:spcBef>
              <a:spcAft>
                <a:spcPts val="0"/>
              </a:spcAft>
              <a:defRPr/>
            </a:pPr>
            <a:endParaRPr lang="en-US" dirty="0"/>
          </a:p>
        </p:txBody>
      </p:sp>
      <p:sp>
        <p:nvSpPr>
          <p:cNvPr id="14" name="Title 1"/>
          <p:cNvSpPr txBox="1">
            <a:spLocks/>
          </p:cNvSpPr>
          <p:nvPr/>
        </p:nvSpPr>
        <p:spPr bwMode="auto">
          <a:xfrm>
            <a:off x="311361" y="3057534"/>
            <a:ext cx="7772400" cy="23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rmAutofit/>
          </a:bodyPr>
          <a:lstStyle>
            <a:lvl1pPr algn="l" defTabSz="457200" rtl="0" eaLnBrk="0" fontAlgn="base" hangingPunct="0">
              <a:lnSpc>
                <a:spcPct val="90000"/>
              </a:lnSpc>
              <a:spcBef>
                <a:spcPct val="0"/>
              </a:spcBef>
              <a:spcAft>
                <a:spcPct val="0"/>
              </a:spcAft>
              <a:defRPr sz="2800" b="1" kern="1200">
                <a:solidFill>
                  <a:schemeClr val="bg1"/>
                </a:solidFill>
                <a:latin typeface="+mj-lt"/>
                <a:ea typeface="MS PGothic" pitchFamily="34" charset="-128"/>
                <a:cs typeface="ＭＳ Ｐゴシック" charset="0"/>
              </a:defRPr>
            </a:lvl1pPr>
            <a:lvl2pPr algn="l" defTabSz="457200" rtl="0" eaLnBrk="0" fontAlgn="base" hangingPunct="0">
              <a:spcBef>
                <a:spcPct val="0"/>
              </a:spcBef>
              <a:spcAft>
                <a:spcPct val="0"/>
              </a:spcAft>
              <a:defRPr sz="1600" b="1">
                <a:solidFill>
                  <a:schemeClr val="tx1"/>
                </a:solidFill>
                <a:latin typeface="Arial" charset="0"/>
                <a:ea typeface="MS PGothic" pitchFamily="34" charset="-128"/>
                <a:cs typeface="ＭＳ Ｐゴシック" charset="0"/>
              </a:defRPr>
            </a:lvl2pPr>
            <a:lvl3pPr algn="l" defTabSz="457200" rtl="0" eaLnBrk="0" fontAlgn="base" hangingPunct="0">
              <a:spcBef>
                <a:spcPct val="0"/>
              </a:spcBef>
              <a:spcAft>
                <a:spcPct val="0"/>
              </a:spcAft>
              <a:defRPr sz="1600" b="1">
                <a:solidFill>
                  <a:schemeClr val="tx1"/>
                </a:solidFill>
                <a:latin typeface="Arial" charset="0"/>
                <a:ea typeface="MS PGothic" pitchFamily="34" charset="-128"/>
                <a:cs typeface="ＭＳ Ｐゴシック" charset="0"/>
              </a:defRPr>
            </a:lvl3pPr>
            <a:lvl4pPr algn="l" defTabSz="457200" rtl="0" eaLnBrk="0" fontAlgn="base" hangingPunct="0">
              <a:spcBef>
                <a:spcPct val="0"/>
              </a:spcBef>
              <a:spcAft>
                <a:spcPct val="0"/>
              </a:spcAft>
              <a:defRPr sz="1600" b="1">
                <a:solidFill>
                  <a:schemeClr val="tx1"/>
                </a:solidFill>
                <a:latin typeface="Arial" charset="0"/>
                <a:ea typeface="MS PGothic" pitchFamily="34" charset="-128"/>
                <a:cs typeface="ＭＳ Ｐゴシック" charset="0"/>
              </a:defRPr>
            </a:lvl4pPr>
            <a:lvl5pPr algn="l" defTabSz="457200" rtl="0" eaLnBrk="0" fontAlgn="base" hangingPunct="0">
              <a:spcBef>
                <a:spcPct val="0"/>
              </a:spcBef>
              <a:spcAft>
                <a:spcPct val="0"/>
              </a:spcAft>
              <a:defRPr sz="1600" b="1">
                <a:solidFill>
                  <a:schemeClr val="tx1"/>
                </a:solidFill>
                <a:latin typeface="Arial" charset="0"/>
                <a:ea typeface="MS PGothic" pitchFamily="34" charset="-128"/>
                <a:cs typeface="ＭＳ Ｐゴシック" charset="0"/>
              </a:defRPr>
            </a:lvl5pPr>
            <a:lvl6pPr marL="457200" algn="l" defTabSz="457200" rtl="0" fontAlgn="base">
              <a:spcBef>
                <a:spcPct val="0"/>
              </a:spcBef>
              <a:spcAft>
                <a:spcPct val="0"/>
              </a:spcAft>
              <a:defRPr sz="1600" b="1">
                <a:solidFill>
                  <a:schemeClr val="tx1"/>
                </a:solidFill>
                <a:latin typeface="Arial" charset="0"/>
                <a:ea typeface="ＭＳ Ｐゴシック" charset="0"/>
                <a:cs typeface="ＭＳ Ｐゴシック" charset="0"/>
              </a:defRPr>
            </a:lvl6pPr>
            <a:lvl7pPr marL="914400" algn="l" defTabSz="457200" rtl="0" fontAlgn="base">
              <a:spcBef>
                <a:spcPct val="0"/>
              </a:spcBef>
              <a:spcAft>
                <a:spcPct val="0"/>
              </a:spcAft>
              <a:defRPr sz="1600" b="1">
                <a:solidFill>
                  <a:schemeClr val="tx1"/>
                </a:solidFill>
                <a:latin typeface="Arial" charset="0"/>
                <a:ea typeface="ＭＳ Ｐゴシック" charset="0"/>
                <a:cs typeface="ＭＳ Ｐゴシック" charset="0"/>
              </a:defRPr>
            </a:lvl7pPr>
            <a:lvl8pPr marL="1371600" algn="l" defTabSz="457200" rtl="0" fontAlgn="base">
              <a:spcBef>
                <a:spcPct val="0"/>
              </a:spcBef>
              <a:spcAft>
                <a:spcPct val="0"/>
              </a:spcAft>
              <a:defRPr sz="1600" b="1">
                <a:solidFill>
                  <a:schemeClr val="tx1"/>
                </a:solidFill>
                <a:latin typeface="Arial" charset="0"/>
                <a:ea typeface="ＭＳ Ｐゴシック" charset="0"/>
                <a:cs typeface="ＭＳ Ｐゴシック" charset="0"/>
              </a:defRPr>
            </a:lvl8pPr>
            <a:lvl9pPr marL="1828800" algn="l" defTabSz="457200" rtl="0" fontAlgn="base">
              <a:spcBef>
                <a:spcPct val="0"/>
              </a:spcBef>
              <a:spcAft>
                <a:spcPct val="0"/>
              </a:spcAft>
              <a:defRPr sz="1600" b="1">
                <a:solidFill>
                  <a:schemeClr val="tx1"/>
                </a:solidFill>
                <a:latin typeface="Arial" charset="0"/>
                <a:ea typeface="ＭＳ Ｐゴシック" charset="0"/>
                <a:cs typeface="ＭＳ Ｐゴシック" charset="0"/>
              </a:defRPr>
            </a:lvl9pPr>
          </a:lstStyle>
          <a:p>
            <a:pPr eaLnBrk="1" hangingPunct="1"/>
            <a:r>
              <a:rPr lang="en-US" altLang="en-US" sz="1400" b="0" dirty="0"/>
              <a:t>Version 7.5 </a:t>
            </a:r>
            <a:r>
              <a:rPr lang="en-US" altLang="en-US" sz="1400" dirty="0">
                <a:solidFill>
                  <a:srgbClr val="FF0000"/>
                </a:solidFill>
              </a:rPr>
              <a:t>– IBM INTERNAL USE ONLY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AA42FDE-FDA0-4F76-8FE4-582EB7DB00A8}" type="slidenum">
              <a:rPr lang="en-US" smtClean="0"/>
              <a:pPr>
                <a:defRPr/>
              </a:pPr>
              <a:t>10</a:t>
            </a:fld>
            <a:endParaRPr lang="en-US"/>
          </a:p>
        </p:txBody>
      </p:sp>
      <p:sp>
        <p:nvSpPr>
          <p:cNvPr id="3" name="Title 1"/>
          <p:cNvSpPr txBox="1">
            <a:spLocks/>
          </p:cNvSpPr>
          <p:nvPr/>
        </p:nvSpPr>
        <p:spPr bwMode="auto">
          <a:xfrm>
            <a:off x="136160" y="172381"/>
            <a:ext cx="7007745" cy="290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buClr>
                <a:srgbClr val="6D6E70"/>
              </a:buClr>
              <a:buSzPct val="90000"/>
              <a:buFont typeface="Wingdings" panose="05000000000000000000" pitchFamily="2" charset="2"/>
              <a:buNone/>
              <a:defRPr sz="2400">
                <a:solidFill>
                  <a:srgbClr val="191919"/>
                </a:solidFill>
                <a:latin typeface="Arial" charset="0"/>
                <a:ea typeface="+mj-ea"/>
                <a:cs typeface="Arial" charset="0"/>
              </a:defRPr>
            </a:lvl1pPr>
            <a:lvl2pPr eaLnBrk="0" hangingPunct="0">
              <a:defRPr sz="2800">
                <a:solidFill>
                  <a:srgbClr val="191919"/>
                </a:solidFill>
                <a:cs typeface="Arial" pitchFamily="34" charset="0"/>
              </a:defRPr>
            </a:lvl2pPr>
            <a:lvl3pPr eaLnBrk="0" hangingPunct="0">
              <a:defRPr sz="2800">
                <a:solidFill>
                  <a:srgbClr val="191919"/>
                </a:solidFill>
                <a:cs typeface="Arial" pitchFamily="34" charset="0"/>
              </a:defRPr>
            </a:lvl3pPr>
            <a:lvl4pPr eaLnBrk="0" hangingPunct="0">
              <a:defRPr sz="2800">
                <a:solidFill>
                  <a:srgbClr val="191919"/>
                </a:solidFill>
                <a:cs typeface="Arial" pitchFamily="34" charset="0"/>
              </a:defRPr>
            </a:lvl4pPr>
            <a:lvl5pPr eaLnBrk="0" hangingPunct="0">
              <a:defRPr sz="2800">
                <a:solidFill>
                  <a:srgbClr val="191919"/>
                </a:solidFill>
                <a:cs typeface="Arial" pitchFamily="34" charset="0"/>
              </a:defRPr>
            </a:lvl5pPr>
            <a:lvl6pPr marL="457200" fontAlgn="base">
              <a:lnSpc>
                <a:spcPct val="90000"/>
              </a:lnSpc>
              <a:spcBef>
                <a:spcPct val="0"/>
              </a:spcBef>
              <a:spcAft>
                <a:spcPct val="0"/>
              </a:spcAft>
              <a:defRPr sz="2800">
                <a:solidFill>
                  <a:srgbClr val="191919"/>
                </a:solidFill>
                <a:latin typeface="HelvNeue Light for IBM" pitchFamily="34" charset="0"/>
              </a:defRPr>
            </a:lvl6pPr>
            <a:lvl7pPr marL="914400" fontAlgn="base">
              <a:lnSpc>
                <a:spcPct val="90000"/>
              </a:lnSpc>
              <a:spcBef>
                <a:spcPct val="0"/>
              </a:spcBef>
              <a:spcAft>
                <a:spcPct val="0"/>
              </a:spcAft>
              <a:defRPr sz="2800">
                <a:solidFill>
                  <a:srgbClr val="191919"/>
                </a:solidFill>
                <a:latin typeface="HelvNeue Light for IBM" pitchFamily="34" charset="0"/>
              </a:defRPr>
            </a:lvl7pPr>
            <a:lvl8pPr marL="1371600" fontAlgn="base">
              <a:lnSpc>
                <a:spcPct val="90000"/>
              </a:lnSpc>
              <a:spcBef>
                <a:spcPct val="0"/>
              </a:spcBef>
              <a:spcAft>
                <a:spcPct val="0"/>
              </a:spcAft>
              <a:defRPr sz="2800">
                <a:solidFill>
                  <a:srgbClr val="191919"/>
                </a:solidFill>
                <a:latin typeface="HelvNeue Light for IBM" pitchFamily="34" charset="0"/>
              </a:defRPr>
            </a:lvl8pPr>
            <a:lvl9pPr marL="1828800" fontAlgn="base">
              <a:lnSpc>
                <a:spcPct val="90000"/>
              </a:lnSpc>
              <a:spcBef>
                <a:spcPct val="0"/>
              </a:spcBef>
              <a:spcAft>
                <a:spcPct val="0"/>
              </a:spcAft>
              <a:defRPr sz="2800">
                <a:solidFill>
                  <a:srgbClr val="191919"/>
                </a:solidFill>
                <a:latin typeface="HelvNeue Light for IBM" pitchFamily="34" charset="0"/>
              </a:defRPr>
            </a:lvl9pPr>
          </a:lstStyle>
          <a:p>
            <a:pPr defTabSz="683250">
              <a:lnSpc>
                <a:spcPct val="90000"/>
              </a:lnSpc>
            </a:pPr>
            <a:r>
              <a:rPr lang="en-GB" sz="2100" dirty="0"/>
              <a:t>A lot of Process Implementation</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160" y="575260"/>
            <a:ext cx="6093069" cy="246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3797983" y="1187695"/>
            <a:ext cx="5275383" cy="3956539"/>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683556" eaLnBrk="1" hangingPunct="1">
              <a:lnSpc>
                <a:spcPct val="90000"/>
              </a:lnSpc>
            </a:pPr>
            <a:endParaRPr lang="en-GB" sz="1500">
              <a:solidFill>
                <a:srgbClr val="191919"/>
              </a:solidFill>
              <a:latin typeface="HelvNeue Light for IBM" pitchFamily="34" charset="0"/>
              <a:ea typeface="+mn-ea"/>
              <a:cs typeface="Arial" pitchFamily="34" charset="0"/>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290" y="1222588"/>
            <a:ext cx="5342218" cy="392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a:spLocks noChangeArrowheads="1"/>
          </p:cNvSpPr>
          <p:nvPr/>
        </p:nvSpPr>
        <p:spPr bwMode="auto">
          <a:xfrm>
            <a:off x="662" y="-172274"/>
            <a:ext cx="135498" cy="34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7062" tIns="33501" rIns="67062" bIns="33501" numCol="1" anchor="ctr" anchorCtr="0" compatLnSpc="1">
            <a:prstTxWarp prst="textNoShape">
              <a:avLst/>
            </a:prstTxWarp>
            <a:spAutoFit/>
          </a:bodyPr>
          <a:lstStyle/>
          <a:p>
            <a:pPr defTabSz="683556" eaLnBrk="1" fontAlgn="auto" hangingPunct="1">
              <a:spcBef>
                <a:spcPts val="0"/>
              </a:spcBef>
              <a:spcAft>
                <a:spcPts val="0"/>
              </a:spcAft>
            </a:pPr>
            <a:endParaRPr lang="en-GB">
              <a:solidFill>
                <a:prstClr val="black"/>
              </a:solidFill>
              <a:latin typeface="HelvNeue Light for IBM"/>
              <a:ea typeface="+mn-ea"/>
              <a:cs typeface="Arial" pitchFamily="34" charset="0"/>
            </a:endParaRPr>
          </a:p>
        </p:txBody>
      </p:sp>
    </p:spTree>
    <p:extLst>
      <p:ext uri="{BB962C8B-B14F-4D97-AF65-F5344CB8AC3E}">
        <p14:creationId xmlns:p14="http://schemas.microsoft.com/office/powerpoint/2010/main" val="673905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AA42FDE-FDA0-4F76-8FE4-582EB7DB00A8}" type="slidenum">
              <a:rPr lang="en-US" smtClean="0"/>
              <a:pPr>
                <a:defRPr/>
              </a:pPr>
              <a:t>11</a:t>
            </a:fld>
            <a:endParaRPr lang="en-US"/>
          </a:p>
        </p:txBody>
      </p:sp>
      <p:sp>
        <p:nvSpPr>
          <p:cNvPr id="3" name="Title 1"/>
          <p:cNvSpPr txBox="1">
            <a:spLocks/>
          </p:cNvSpPr>
          <p:nvPr/>
        </p:nvSpPr>
        <p:spPr bwMode="auto">
          <a:xfrm>
            <a:off x="116955" y="84246"/>
            <a:ext cx="3902152" cy="290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buClr>
                <a:srgbClr val="6D6E70"/>
              </a:buClr>
              <a:buSzPct val="90000"/>
              <a:buFont typeface="Wingdings" panose="05000000000000000000" pitchFamily="2" charset="2"/>
              <a:buNone/>
              <a:defRPr sz="2400">
                <a:solidFill>
                  <a:srgbClr val="191919"/>
                </a:solidFill>
                <a:latin typeface="Arial" charset="0"/>
                <a:ea typeface="+mj-ea"/>
                <a:cs typeface="Arial" charset="0"/>
              </a:defRPr>
            </a:lvl1pPr>
            <a:lvl2pPr eaLnBrk="0" hangingPunct="0">
              <a:defRPr sz="2800">
                <a:solidFill>
                  <a:srgbClr val="191919"/>
                </a:solidFill>
                <a:cs typeface="Arial" pitchFamily="34" charset="0"/>
              </a:defRPr>
            </a:lvl2pPr>
            <a:lvl3pPr eaLnBrk="0" hangingPunct="0">
              <a:defRPr sz="2800">
                <a:solidFill>
                  <a:srgbClr val="191919"/>
                </a:solidFill>
                <a:cs typeface="Arial" pitchFamily="34" charset="0"/>
              </a:defRPr>
            </a:lvl3pPr>
            <a:lvl4pPr eaLnBrk="0" hangingPunct="0">
              <a:defRPr sz="2800">
                <a:solidFill>
                  <a:srgbClr val="191919"/>
                </a:solidFill>
                <a:cs typeface="Arial" pitchFamily="34" charset="0"/>
              </a:defRPr>
            </a:lvl4pPr>
            <a:lvl5pPr eaLnBrk="0" hangingPunct="0">
              <a:defRPr sz="2800">
                <a:solidFill>
                  <a:srgbClr val="191919"/>
                </a:solidFill>
                <a:cs typeface="Arial" pitchFamily="34" charset="0"/>
              </a:defRPr>
            </a:lvl5pPr>
            <a:lvl6pPr marL="457200" fontAlgn="base">
              <a:lnSpc>
                <a:spcPct val="90000"/>
              </a:lnSpc>
              <a:spcBef>
                <a:spcPct val="0"/>
              </a:spcBef>
              <a:spcAft>
                <a:spcPct val="0"/>
              </a:spcAft>
              <a:defRPr sz="2800">
                <a:solidFill>
                  <a:srgbClr val="191919"/>
                </a:solidFill>
                <a:latin typeface="HelvNeue Light for IBM" pitchFamily="34" charset="0"/>
              </a:defRPr>
            </a:lvl6pPr>
            <a:lvl7pPr marL="914400" fontAlgn="base">
              <a:lnSpc>
                <a:spcPct val="90000"/>
              </a:lnSpc>
              <a:spcBef>
                <a:spcPct val="0"/>
              </a:spcBef>
              <a:spcAft>
                <a:spcPct val="0"/>
              </a:spcAft>
              <a:defRPr sz="2800">
                <a:solidFill>
                  <a:srgbClr val="191919"/>
                </a:solidFill>
                <a:latin typeface="HelvNeue Light for IBM" pitchFamily="34" charset="0"/>
              </a:defRPr>
            </a:lvl7pPr>
            <a:lvl8pPr marL="1371600" fontAlgn="base">
              <a:lnSpc>
                <a:spcPct val="90000"/>
              </a:lnSpc>
              <a:spcBef>
                <a:spcPct val="0"/>
              </a:spcBef>
              <a:spcAft>
                <a:spcPct val="0"/>
              </a:spcAft>
              <a:defRPr sz="2800">
                <a:solidFill>
                  <a:srgbClr val="191919"/>
                </a:solidFill>
                <a:latin typeface="HelvNeue Light for IBM" pitchFamily="34" charset="0"/>
              </a:defRPr>
            </a:lvl8pPr>
            <a:lvl9pPr marL="1828800" fontAlgn="base">
              <a:lnSpc>
                <a:spcPct val="90000"/>
              </a:lnSpc>
              <a:spcBef>
                <a:spcPct val="0"/>
              </a:spcBef>
              <a:spcAft>
                <a:spcPct val="0"/>
              </a:spcAft>
              <a:defRPr sz="2800">
                <a:solidFill>
                  <a:srgbClr val="191919"/>
                </a:solidFill>
                <a:latin typeface="HelvNeue Light for IBM" pitchFamily="34" charset="0"/>
              </a:defRPr>
            </a:lvl9pPr>
          </a:lstStyle>
          <a:p>
            <a:pPr defTabSz="683250">
              <a:lnSpc>
                <a:spcPct val="90000"/>
              </a:lnSpc>
            </a:pPr>
            <a:r>
              <a:rPr lang="en-GB" sz="2100" dirty="0"/>
              <a:t>A lot of Communication</a:t>
            </a:r>
          </a:p>
        </p:txBody>
      </p:sp>
      <p:pic>
        <p:nvPicPr>
          <p:cNvPr id="4" name="Robotic Process Automation Introduc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2775" y="415242"/>
            <a:ext cx="7838908" cy="4408525"/>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185" y="550864"/>
            <a:ext cx="4777979" cy="1877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42225" y="531290"/>
            <a:ext cx="2522765" cy="2006709"/>
          </a:xfrm>
          <a:prstGeom prst="rect">
            <a:avLst/>
          </a:prstGeom>
          <a:noFill/>
        </p:spPr>
        <p:txBody>
          <a:bodyPr wrap="square" lIns="67125" tIns="33531" rIns="67125" bIns="33531" rtlCol="0">
            <a:spAutoFit/>
          </a:bodyPr>
          <a:lstStyle/>
          <a:p>
            <a:pPr marL="213648" indent="-213648" defTabSz="683675" eaLnBrk="1" fontAlgn="auto" hangingPunct="1">
              <a:spcBef>
                <a:spcPts val="0"/>
              </a:spcBef>
              <a:spcAft>
                <a:spcPts val="0"/>
              </a:spcAft>
              <a:buFont typeface="Arial" pitchFamily="34" charset="0"/>
              <a:buChar char="•"/>
            </a:pPr>
            <a:r>
              <a:rPr lang="en-GB" dirty="0" err="1">
                <a:solidFill>
                  <a:prstClr val="black"/>
                </a:solidFill>
                <a:latin typeface="HelvNeue Light for IBM"/>
                <a:ea typeface="+mn-ea"/>
                <a:cs typeface="Arial" pitchFamily="34" charset="0"/>
              </a:rPr>
              <a:t>IBMers</a:t>
            </a:r>
            <a:endParaRPr lang="en-GB" dirty="0">
              <a:solidFill>
                <a:prstClr val="black"/>
              </a:solidFill>
              <a:latin typeface="HelvNeue Light for IBM"/>
              <a:ea typeface="+mn-ea"/>
              <a:cs typeface="Arial" pitchFamily="34" charset="0"/>
            </a:endParaRPr>
          </a:p>
          <a:p>
            <a:pPr marL="213648" indent="-213648" defTabSz="683675" eaLnBrk="1" fontAlgn="auto" hangingPunct="1">
              <a:spcBef>
                <a:spcPts val="0"/>
              </a:spcBef>
              <a:spcAft>
                <a:spcPts val="0"/>
              </a:spcAft>
              <a:buFont typeface="Arial" pitchFamily="34" charset="0"/>
              <a:buChar char="•"/>
            </a:pPr>
            <a:endParaRPr lang="en-GB" dirty="0">
              <a:solidFill>
                <a:prstClr val="black"/>
              </a:solidFill>
              <a:latin typeface="HelvNeue Light for IBM"/>
              <a:ea typeface="+mn-ea"/>
              <a:cs typeface="Arial" pitchFamily="34" charset="0"/>
            </a:endParaRPr>
          </a:p>
          <a:p>
            <a:pPr marL="213648" indent="-213648" defTabSz="683675" eaLnBrk="1" fontAlgn="auto" hangingPunct="1">
              <a:spcBef>
                <a:spcPts val="0"/>
              </a:spcBef>
              <a:spcAft>
                <a:spcPts val="0"/>
              </a:spcAft>
              <a:buFont typeface="Arial" pitchFamily="34" charset="0"/>
              <a:buChar char="•"/>
            </a:pPr>
            <a:r>
              <a:rPr lang="en-GB" dirty="0">
                <a:solidFill>
                  <a:prstClr val="black"/>
                </a:solidFill>
                <a:latin typeface="HelvNeue Light for IBM"/>
                <a:ea typeface="+mn-ea"/>
                <a:cs typeface="Arial" pitchFamily="34" charset="0"/>
              </a:rPr>
              <a:t>Clients</a:t>
            </a:r>
          </a:p>
          <a:p>
            <a:pPr marL="213648" indent="-213648" defTabSz="683675" eaLnBrk="1" fontAlgn="auto" hangingPunct="1">
              <a:spcBef>
                <a:spcPts val="0"/>
              </a:spcBef>
              <a:spcAft>
                <a:spcPts val="0"/>
              </a:spcAft>
              <a:buFont typeface="Arial" pitchFamily="34" charset="0"/>
              <a:buChar char="•"/>
            </a:pPr>
            <a:endParaRPr lang="en-GB" dirty="0">
              <a:solidFill>
                <a:prstClr val="black"/>
              </a:solidFill>
              <a:latin typeface="HelvNeue Light for IBM"/>
              <a:ea typeface="+mn-ea"/>
              <a:cs typeface="Arial" pitchFamily="34" charset="0"/>
            </a:endParaRPr>
          </a:p>
          <a:p>
            <a:pPr marL="213648" indent="-213648" defTabSz="683675" eaLnBrk="1" fontAlgn="auto" hangingPunct="1">
              <a:spcBef>
                <a:spcPts val="0"/>
              </a:spcBef>
              <a:spcAft>
                <a:spcPts val="0"/>
              </a:spcAft>
              <a:buFont typeface="Arial" pitchFamily="34" charset="0"/>
              <a:buChar char="•"/>
            </a:pPr>
            <a:r>
              <a:rPr lang="en-GB" dirty="0">
                <a:solidFill>
                  <a:prstClr val="black"/>
                </a:solidFill>
                <a:latin typeface="HelvNeue Light for IBM"/>
                <a:ea typeface="+mn-ea"/>
                <a:cs typeface="Arial" pitchFamily="34" charset="0"/>
              </a:rPr>
              <a:t>3</a:t>
            </a:r>
            <a:r>
              <a:rPr lang="en-GB" baseline="30000" dirty="0">
                <a:solidFill>
                  <a:prstClr val="black"/>
                </a:solidFill>
                <a:latin typeface="HelvNeue Light for IBM"/>
                <a:ea typeface="+mn-ea"/>
                <a:cs typeface="Arial" pitchFamily="34" charset="0"/>
              </a:rPr>
              <a:t>rd</a:t>
            </a:r>
            <a:r>
              <a:rPr lang="en-GB" dirty="0">
                <a:solidFill>
                  <a:prstClr val="black"/>
                </a:solidFill>
                <a:latin typeface="HelvNeue Light for IBM"/>
                <a:ea typeface="+mn-ea"/>
                <a:cs typeface="Arial" pitchFamily="34" charset="0"/>
              </a:rPr>
              <a:t> Party advisors</a:t>
            </a:r>
          </a:p>
          <a:p>
            <a:pPr marL="213648" indent="-213648" defTabSz="683675" eaLnBrk="1" fontAlgn="auto" hangingPunct="1">
              <a:spcBef>
                <a:spcPts val="0"/>
              </a:spcBef>
              <a:spcAft>
                <a:spcPts val="0"/>
              </a:spcAft>
              <a:buFont typeface="Arial" pitchFamily="34" charset="0"/>
              <a:buChar char="•"/>
            </a:pPr>
            <a:endParaRPr lang="en-GB" dirty="0">
              <a:solidFill>
                <a:prstClr val="black"/>
              </a:solidFill>
              <a:latin typeface="HelvNeue Light for IBM"/>
              <a:ea typeface="+mn-ea"/>
              <a:cs typeface="Arial" pitchFamily="34" charset="0"/>
            </a:endParaRPr>
          </a:p>
          <a:p>
            <a:pPr marL="213648" indent="-213648" defTabSz="683675" eaLnBrk="1" fontAlgn="auto" hangingPunct="1">
              <a:spcBef>
                <a:spcPts val="0"/>
              </a:spcBef>
              <a:spcAft>
                <a:spcPts val="0"/>
              </a:spcAft>
              <a:buFont typeface="Arial" pitchFamily="34" charset="0"/>
              <a:buChar char="•"/>
            </a:pPr>
            <a:r>
              <a:rPr lang="en-GB" dirty="0">
                <a:solidFill>
                  <a:prstClr val="black"/>
                </a:solidFill>
                <a:latin typeface="HelvNeue Light for IBM"/>
                <a:ea typeface="+mn-ea"/>
                <a:cs typeface="Arial" pitchFamily="34" charset="0"/>
              </a:rPr>
              <a:t>Analysts</a:t>
            </a:r>
          </a:p>
        </p:txBody>
      </p:sp>
      <p:pic>
        <p:nvPicPr>
          <p:cNvPr id="205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5753" y="2266008"/>
            <a:ext cx="4959355" cy="2696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590" y="2117209"/>
            <a:ext cx="5223306" cy="241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49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nodeType="withEffect">
                                  <p:stCondLst>
                                    <p:cond delay="0"/>
                                  </p:stCondLst>
                                  <p:childTnLst>
                                    <p:animEffect transition="out" filter="fade">
                                      <p:cBhvr>
                                        <p:cTn id="9" dur="500"/>
                                        <p:tgtEl>
                                          <p:spTgt spid="3075"/>
                                        </p:tgtEl>
                                      </p:cBhvr>
                                    </p:animEffect>
                                    <p:set>
                                      <p:cBhvr>
                                        <p:cTn id="10" dur="1" fill="hold">
                                          <p:stCondLst>
                                            <p:cond delay="499"/>
                                          </p:stCondLst>
                                        </p:cTn>
                                        <p:tgtEl>
                                          <p:spTgt spid="307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74"/>
                                        </p:tgtEl>
                                      </p:cBhvr>
                                    </p:animEffect>
                                    <p:set>
                                      <p:cBhvr>
                                        <p:cTn id="13" dur="1" fill="hold">
                                          <p:stCondLst>
                                            <p:cond delay="499"/>
                                          </p:stCondLst>
                                        </p:cTn>
                                        <p:tgtEl>
                                          <p:spTgt spid="307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50"/>
                                        </p:tgtEl>
                                      </p:cBhvr>
                                    </p:animEffect>
                                    <p:set>
                                      <p:cBhvr>
                                        <p:cTn id="19" dur="1" fill="hold">
                                          <p:stCondLst>
                                            <p:cond delay="49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4"/>
                </p:tgtEl>
              </p:cMediaNode>
            </p:video>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79" y="0"/>
            <a:ext cx="9144000" cy="5143500"/>
          </a:xfrm>
          <a:prstGeom prst="rect">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lIns="89203" tIns="44601" rIns="89203" bIns="44601" rtlCol="0" anchor="ctr"/>
          <a:lstStyle/>
          <a:p>
            <a:pPr algn="ctr"/>
            <a:endParaRPr lang="en-GB">
              <a:solidFill>
                <a:srgbClr val="F04E37"/>
              </a:solidFill>
            </a:endParaRPr>
          </a:p>
        </p:txBody>
      </p:sp>
      <p:sp>
        <p:nvSpPr>
          <p:cNvPr id="25602" name="Text Placeholder 1"/>
          <p:cNvSpPr>
            <a:spLocks noGrp="1"/>
          </p:cNvSpPr>
          <p:nvPr>
            <p:ph type="body" idx="1"/>
          </p:nvPr>
        </p:nvSpPr>
        <p:spPr>
          <a:xfrm>
            <a:off x="1514475" y="1965478"/>
            <a:ext cx="7677292" cy="1204913"/>
          </a:xfrm>
        </p:spPr>
        <p:txBody>
          <a:bodyPr/>
          <a:lstStyle/>
          <a:p>
            <a:pPr eaLnBrk="1" hangingPunct="1">
              <a:lnSpc>
                <a:spcPct val="90000"/>
              </a:lnSpc>
            </a:pPr>
            <a:r>
              <a:rPr lang="en-US" altLang="en-US" dirty="0"/>
              <a:t>Service Overview</a:t>
            </a:r>
            <a:endParaRPr lang="en-US" altLang="en-US"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rot="1285067">
            <a:off x="2969141" y="3513079"/>
            <a:ext cx="2111861" cy="718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eaLnBrk="0" hangingPunct="0">
              <a:lnSpc>
                <a:spcPct val="100000"/>
              </a:lnSpc>
            </a:pPr>
            <a:endParaRPr lang="en-GB" sz="1600">
              <a:solidFill>
                <a:srgbClr val="FFFFFF"/>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0"/>
          </p:nvPr>
        </p:nvSpPr>
        <p:spPr/>
        <p:txBody>
          <a:bodyPr/>
          <a:lstStyle/>
          <a:p>
            <a:pPr>
              <a:defRPr/>
            </a:pPr>
            <a:fld id="{16E993FE-9DFD-4D90-9EAF-F98C85081BCF}" type="slidenum">
              <a:rPr lang="en-US" altLang="en-US" smtClean="0"/>
              <a:pPr>
                <a:defRPr/>
              </a:pPr>
              <a:t>13</a:t>
            </a:fld>
            <a:endParaRPr lang="en-US" altLang="en-US"/>
          </a:p>
        </p:txBody>
      </p:sp>
      <p:sp>
        <p:nvSpPr>
          <p:cNvPr id="5" name="Title 4"/>
          <p:cNvSpPr>
            <a:spLocks noGrp="1"/>
          </p:cNvSpPr>
          <p:nvPr>
            <p:ph type="title" idx="4294967295"/>
          </p:nvPr>
        </p:nvSpPr>
        <p:spPr>
          <a:xfrm>
            <a:off x="314325" y="149989"/>
            <a:ext cx="8686800" cy="249299"/>
          </a:xfrm>
        </p:spPr>
        <p:txBody>
          <a:bodyPr/>
          <a:lstStyle/>
          <a:p>
            <a:r>
              <a:rPr lang="en-US" sz="1800" dirty="0"/>
              <a:t>Robotic Process Automation as a Service – Focus on Content not Infrastructure</a:t>
            </a:r>
          </a:p>
        </p:txBody>
      </p:sp>
      <p:sp>
        <p:nvSpPr>
          <p:cNvPr id="11" name="TextBox 10"/>
          <p:cNvSpPr txBox="1"/>
          <p:nvPr/>
        </p:nvSpPr>
        <p:spPr>
          <a:xfrm>
            <a:off x="592606" y="2480901"/>
            <a:ext cx="2631377" cy="523218"/>
          </a:xfrm>
          <a:prstGeom prst="rect">
            <a:avLst/>
          </a:prstGeom>
          <a:noFill/>
        </p:spPr>
        <p:txBody>
          <a:bodyPr wrap="square" lIns="91438" tIns="45719" rIns="91438" bIns="45719" rtlCol="0">
            <a:spAutoFit/>
          </a:bodyPr>
          <a:lstStyle/>
          <a:p>
            <a:pPr algn="ctr" eaLnBrk="0" hangingPunct="0">
              <a:lnSpc>
                <a:spcPct val="100000"/>
              </a:lnSpc>
            </a:pPr>
            <a:r>
              <a:rPr lang="en-GB" sz="1400" b="1" dirty="0">
                <a:solidFill>
                  <a:srgbClr val="000000"/>
                </a:solidFill>
                <a:cs typeface="Arial" panose="020B0604020202020204" pitchFamily="34" charset="0"/>
              </a:rPr>
              <a:t>Exclusive </a:t>
            </a:r>
          </a:p>
          <a:p>
            <a:pPr algn="ctr" eaLnBrk="0" hangingPunct="0">
              <a:lnSpc>
                <a:spcPct val="100000"/>
              </a:lnSpc>
            </a:pPr>
            <a:r>
              <a:rPr lang="en-GB" sz="1400" b="1" dirty="0">
                <a:solidFill>
                  <a:srgbClr val="000000"/>
                </a:solidFill>
                <a:cs typeface="Arial" panose="020B0604020202020204" pitchFamily="34" charset="0"/>
              </a:rPr>
              <a:t>RPA Environment</a:t>
            </a:r>
          </a:p>
        </p:txBody>
      </p:sp>
      <p:sp>
        <p:nvSpPr>
          <p:cNvPr id="13" name="Rounded Rectangular Callout 1"/>
          <p:cNvSpPr/>
          <p:nvPr/>
        </p:nvSpPr>
        <p:spPr>
          <a:xfrm>
            <a:off x="2929514" y="3922163"/>
            <a:ext cx="1196973" cy="708535"/>
          </a:xfrm>
          <a:prstGeom prst="wedgeRoundRectCallout">
            <a:avLst>
              <a:gd name="adj1" fmla="val 36186"/>
              <a:gd name="adj2" fmla="val -104386"/>
              <a:gd name="adj3" fmla="val 16667"/>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eaLnBrk="0" hangingPunct="0">
              <a:lnSpc>
                <a:spcPct val="100000"/>
              </a:lnSpc>
            </a:pPr>
            <a:r>
              <a:rPr lang="en-GB" sz="1100" b="1" dirty="0">
                <a:solidFill>
                  <a:prstClr val="white"/>
                </a:solidFill>
                <a:latin typeface="Arial" panose="020B0604020202020204" pitchFamily="34" charset="0"/>
                <a:cs typeface="Arial" panose="020B0604020202020204" pitchFamily="34" charset="0"/>
              </a:rPr>
              <a:t>On the same platform and down the same pipe</a:t>
            </a:r>
          </a:p>
        </p:txBody>
      </p:sp>
      <p:sp>
        <p:nvSpPr>
          <p:cNvPr id="14" name="Rounded Rectangular Callout 13"/>
          <p:cNvSpPr/>
          <p:nvPr/>
        </p:nvSpPr>
        <p:spPr>
          <a:xfrm>
            <a:off x="3403152" y="2543175"/>
            <a:ext cx="2207554" cy="509212"/>
          </a:xfrm>
          <a:prstGeom prst="wedgeRoundRectCallout">
            <a:avLst>
              <a:gd name="adj1" fmla="val -26821"/>
              <a:gd name="adj2" fmla="val 122635"/>
              <a:gd name="adj3" fmla="val 16667"/>
            </a:avLst>
          </a:prstGeom>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marL="176209" indent="-176209" eaLnBrk="0" hangingPunct="0">
              <a:buFontTx/>
              <a:buAutoNum type="arabicPeriod"/>
            </a:pPr>
            <a:r>
              <a:rPr lang="en-GB" sz="1200" b="1" dirty="0">
                <a:solidFill>
                  <a:srgbClr val="000000"/>
                </a:solidFill>
                <a:latin typeface="Arial" panose="020B0604020202020204" pitchFamily="34" charset="0"/>
                <a:cs typeface="Arial" panose="020B0604020202020204" pitchFamily="34" charset="0"/>
              </a:rPr>
              <a:t>Business use cases</a:t>
            </a:r>
          </a:p>
          <a:p>
            <a:pPr marL="176209" indent="-176209" eaLnBrk="0" hangingPunct="0">
              <a:buFontTx/>
              <a:buAutoNum type="arabicPeriod"/>
            </a:pPr>
            <a:r>
              <a:rPr lang="en-GB" sz="1200" b="1" dirty="0">
                <a:solidFill>
                  <a:srgbClr val="000000"/>
                </a:solidFill>
                <a:latin typeface="Arial" panose="020B0604020202020204" pitchFamily="34" charset="0"/>
                <a:cs typeface="Arial" panose="020B0604020202020204" pitchFamily="34" charset="0"/>
              </a:rPr>
              <a:t>IT use cases</a:t>
            </a:r>
          </a:p>
        </p:txBody>
      </p:sp>
      <p:sp>
        <p:nvSpPr>
          <p:cNvPr id="18" name="Freeform 61"/>
          <p:cNvSpPr>
            <a:spLocks/>
          </p:cNvSpPr>
          <p:nvPr/>
        </p:nvSpPr>
        <p:spPr bwMode="auto">
          <a:xfrm>
            <a:off x="567200" y="1777588"/>
            <a:ext cx="2605989" cy="1570141"/>
          </a:xfrm>
          <a:custGeom>
            <a:avLst/>
            <a:gdLst>
              <a:gd name="T0" fmla="*/ 2147483646 w 478"/>
              <a:gd name="T1" fmla="*/ 2147483646 h 303"/>
              <a:gd name="T2" fmla="*/ 2147483646 w 478"/>
              <a:gd name="T3" fmla="*/ 2147483646 h 303"/>
              <a:gd name="T4" fmla="*/ 2147483646 w 478"/>
              <a:gd name="T5" fmla="*/ 2147483646 h 303"/>
              <a:gd name="T6" fmla="*/ 2147483646 w 478"/>
              <a:gd name="T7" fmla="*/ 2147483646 h 303"/>
              <a:gd name="T8" fmla="*/ 2147483646 w 478"/>
              <a:gd name="T9" fmla="*/ 2147483646 h 303"/>
              <a:gd name="T10" fmla="*/ 2147483646 w 478"/>
              <a:gd name="T11" fmla="*/ 2147483646 h 303"/>
              <a:gd name="T12" fmla="*/ 2147483646 w 478"/>
              <a:gd name="T13" fmla="*/ 0 h 303"/>
              <a:gd name="T14" fmla="*/ 2147483646 w 478"/>
              <a:gd name="T15" fmla="*/ 2147483646 h 303"/>
              <a:gd name="T16" fmla="*/ 2147483646 w 478"/>
              <a:gd name="T17" fmla="*/ 2147483646 h 303"/>
              <a:gd name="T18" fmla="*/ 2147483646 w 478"/>
              <a:gd name="T19" fmla="*/ 2147483646 h 303"/>
              <a:gd name="T20" fmla="*/ 2147483646 w 478"/>
              <a:gd name="T21" fmla="*/ 2147483646 h 303"/>
              <a:gd name="T22" fmla="*/ 2147483646 w 478"/>
              <a:gd name="T23" fmla="*/ 2147483646 h 303"/>
              <a:gd name="T24" fmla="*/ 2147483646 w 478"/>
              <a:gd name="T25" fmla="*/ 2147483646 h 303"/>
              <a:gd name="T26" fmla="*/ 2147483646 w 478"/>
              <a:gd name="T27" fmla="*/ 2147483646 h 303"/>
              <a:gd name="T28" fmla="*/ 0 w 478"/>
              <a:gd name="T29" fmla="*/ 2147483646 h 303"/>
              <a:gd name="T30" fmla="*/ 2147483646 w 478"/>
              <a:gd name="T31" fmla="*/ 2147483646 h 303"/>
              <a:gd name="T32" fmla="*/ 2147483646 w 478"/>
              <a:gd name="T33" fmla="*/ 2147483646 h 303"/>
              <a:gd name="T34" fmla="*/ 2147483646 w 478"/>
              <a:gd name="T35" fmla="*/ 2147483646 h 303"/>
              <a:gd name="T36" fmla="*/ 2147483646 w 478"/>
              <a:gd name="T37" fmla="*/ 2147483646 h 303"/>
              <a:gd name="T38" fmla="*/ 2147483646 w 478"/>
              <a:gd name="T39" fmla="*/ 2147483646 h 303"/>
              <a:gd name="T40" fmla="*/ 2147483646 w 478"/>
              <a:gd name="T41" fmla="*/ 2147483646 h 303"/>
              <a:gd name="T42" fmla="*/ 2147483646 w 478"/>
              <a:gd name="T43" fmla="*/ 2147483646 h 303"/>
              <a:gd name="T44" fmla="*/ 2147483646 w 478"/>
              <a:gd name="T45" fmla="*/ 2147483646 h 303"/>
              <a:gd name="T46" fmla="*/ 2147483646 w 478"/>
              <a:gd name="T47" fmla="*/ 2147483646 h 303"/>
              <a:gd name="T48" fmla="*/ 2147483646 w 478"/>
              <a:gd name="T49" fmla="*/ 2147483646 h 303"/>
              <a:gd name="T50" fmla="*/ 2147483646 w 478"/>
              <a:gd name="T51" fmla="*/ 2147483646 h 303"/>
              <a:gd name="T52" fmla="*/ 2147483646 w 478"/>
              <a:gd name="T53" fmla="*/ 2147483646 h 303"/>
              <a:gd name="T54" fmla="*/ 2147483646 w 478"/>
              <a:gd name="T55" fmla="*/ 2147483646 h 303"/>
              <a:gd name="T56" fmla="*/ 1574700738 w 478"/>
              <a:gd name="T57" fmla="*/ 2147483646 h 303"/>
              <a:gd name="T58" fmla="*/ 196840223 w 478"/>
              <a:gd name="T59" fmla="*/ 2147483646 h 303"/>
              <a:gd name="T60" fmla="*/ 1574700738 w 478"/>
              <a:gd name="T61" fmla="*/ 2147483646 h 303"/>
              <a:gd name="T62" fmla="*/ 2147483646 w 478"/>
              <a:gd name="T63" fmla="*/ 2147483646 h 303"/>
              <a:gd name="T64" fmla="*/ 2147483646 w 478"/>
              <a:gd name="T65" fmla="*/ 2147483646 h 303"/>
              <a:gd name="T66" fmla="*/ 2147483646 w 478"/>
              <a:gd name="T67" fmla="*/ 2147483646 h 303"/>
              <a:gd name="T68" fmla="*/ 2147483646 w 478"/>
              <a:gd name="T69" fmla="*/ 2147483646 h 303"/>
              <a:gd name="T70" fmla="*/ 2147483646 w 478"/>
              <a:gd name="T71" fmla="*/ 2147483646 h 303"/>
              <a:gd name="T72" fmla="*/ 2147483646 w 478"/>
              <a:gd name="T73" fmla="*/ 2147483646 h 303"/>
              <a:gd name="T74" fmla="*/ 2147483646 w 478"/>
              <a:gd name="T75" fmla="*/ 2147483646 h 303"/>
              <a:gd name="T76" fmla="*/ 2147483646 w 478"/>
              <a:gd name="T77" fmla="*/ 1576769653 h 303"/>
              <a:gd name="T78" fmla="*/ 2147483646 w 478"/>
              <a:gd name="T79" fmla="*/ 197097084 h 303"/>
              <a:gd name="T80" fmla="*/ 2147483646 w 478"/>
              <a:gd name="T81" fmla="*/ 2147483646 h 303"/>
              <a:gd name="T82" fmla="*/ 2147483646 w 478"/>
              <a:gd name="T83" fmla="*/ 2147483646 h 303"/>
              <a:gd name="T84" fmla="*/ 2147483646 w 478"/>
              <a:gd name="T85" fmla="*/ 2147483646 h 303"/>
              <a:gd name="T86" fmla="*/ 2147483646 w 478"/>
              <a:gd name="T87" fmla="*/ 2147483646 h 303"/>
              <a:gd name="T88" fmla="*/ 2147483646 w 478"/>
              <a:gd name="T89" fmla="*/ 2147483646 h 303"/>
              <a:gd name="T90" fmla="*/ 2147483646 w 478"/>
              <a:gd name="T91" fmla="*/ 2147483646 h 303"/>
              <a:gd name="T92" fmla="*/ 2147483646 w 478"/>
              <a:gd name="T93" fmla="*/ 2147483646 h 303"/>
              <a:gd name="T94" fmla="*/ 2147483646 w 478"/>
              <a:gd name="T95" fmla="*/ 2147483646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78" h="303">
                <a:moveTo>
                  <a:pt x="413" y="131"/>
                </a:moveTo>
                <a:cubicBezTo>
                  <a:pt x="415" y="130"/>
                  <a:pt x="415" y="130"/>
                  <a:pt x="415" y="130"/>
                </a:cubicBezTo>
                <a:cubicBezTo>
                  <a:pt x="411" y="91"/>
                  <a:pt x="377" y="59"/>
                  <a:pt x="337" y="59"/>
                </a:cubicBezTo>
                <a:cubicBezTo>
                  <a:pt x="319" y="59"/>
                  <a:pt x="302" y="66"/>
                  <a:pt x="289" y="76"/>
                </a:cubicBezTo>
                <a:cubicBezTo>
                  <a:pt x="290" y="77"/>
                  <a:pt x="290" y="77"/>
                  <a:pt x="290" y="77"/>
                </a:cubicBezTo>
                <a:cubicBezTo>
                  <a:pt x="292" y="77"/>
                  <a:pt x="292" y="77"/>
                  <a:pt x="292" y="77"/>
                </a:cubicBezTo>
                <a:cubicBezTo>
                  <a:pt x="282" y="33"/>
                  <a:pt x="243" y="0"/>
                  <a:pt x="196" y="0"/>
                </a:cubicBezTo>
                <a:cubicBezTo>
                  <a:pt x="141" y="0"/>
                  <a:pt x="97" y="44"/>
                  <a:pt x="97" y="99"/>
                </a:cubicBezTo>
                <a:cubicBezTo>
                  <a:pt x="97" y="102"/>
                  <a:pt x="97" y="105"/>
                  <a:pt x="97" y="107"/>
                </a:cubicBezTo>
                <a:cubicBezTo>
                  <a:pt x="99" y="107"/>
                  <a:pt x="99" y="107"/>
                  <a:pt x="99" y="107"/>
                </a:cubicBezTo>
                <a:cubicBezTo>
                  <a:pt x="100" y="105"/>
                  <a:pt x="100" y="105"/>
                  <a:pt x="100" y="105"/>
                </a:cubicBezTo>
                <a:cubicBezTo>
                  <a:pt x="99" y="105"/>
                  <a:pt x="99" y="105"/>
                  <a:pt x="99" y="105"/>
                </a:cubicBezTo>
                <a:cubicBezTo>
                  <a:pt x="99" y="105"/>
                  <a:pt x="99" y="105"/>
                  <a:pt x="99" y="105"/>
                </a:cubicBezTo>
                <a:cubicBezTo>
                  <a:pt x="99" y="105"/>
                  <a:pt x="99" y="105"/>
                  <a:pt x="99" y="105"/>
                </a:cubicBezTo>
                <a:cubicBezTo>
                  <a:pt x="44" y="105"/>
                  <a:pt x="0" y="149"/>
                  <a:pt x="0" y="204"/>
                </a:cubicBezTo>
                <a:cubicBezTo>
                  <a:pt x="0" y="259"/>
                  <a:pt x="44" y="303"/>
                  <a:pt x="99" y="303"/>
                </a:cubicBezTo>
                <a:cubicBezTo>
                  <a:pt x="391" y="303"/>
                  <a:pt x="391" y="303"/>
                  <a:pt x="391" y="303"/>
                </a:cubicBezTo>
                <a:cubicBezTo>
                  <a:pt x="415" y="303"/>
                  <a:pt x="437" y="292"/>
                  <a:pt x="452" y="276"/>
                </a:cubicBezTo>
                <a:cubicBezTo>
                  <a:pt x="468" y="259"/>
                  <a:pt x="478" y="236"/>
                  <a:pt x="478" y="212"/>
                </a:cubicBezTo>
                <a:cubicBezTo>
                  <a:pt x="478" y="172"/>
                  <a:pt x="450" y="138"/>
                  <a:pt x="413" y="129"/>
                </a:cubicBezTo>
                <a:cubicBezTo>
                  <a:pt x="413" y="131"/>
                  <a:pt x="413" y="131"/>
                  <a:pt x="413" y="131"/>
                </a:cubicBezTo>
                <a:cubicBezTo>
                  <a:pt x="415" y="130"/>
                  <a:pt x="415" y="130"/>
                  <a:pt x="415" y="130"/>
                </a:cubicBezTo>
                <a:cubicBezTo>
                  <a:pt x="413" y="131"/>
                  <a:pt x="413" y="131"/>
                  <a:pt x="413" y="131"/>
                </a:cubicBezTo>
                <a:cubicBezTo>
                  <a:pt x="412" y="132"/>
                  <a:pt x="412" y="132"/>
                  <a:pt x="412" y="132"/>
                </a:cubicBezTo>
                <a:cubicBezTo>
                  <a:pt x="448" y="142"/>
                  <a:pt x="474" y="174"/>
                  <a:pt x="474" y="212"/>
                </a:cubicBezTo>
                <a:cubicBezTo>
                  <a:pt x="474" y="235"/>
                  <a:pt x="464" y="257"/>
                  <a:pt x="449" y="273"/>
                </a:cubicBezTo>
                <a:cubicBezTo>
                  <a:pt x="434" y="289"/>
                  <a:pt x="414" y="299"/>
                  <a:pt x="391" y="299"/>
                </a:cubicBezTo>
                <a:cubicBezTo>
                  <a:pt x="99" y="299"/>
                  <a:pt x="99" y="299"/>
                  <a:pt x="99" y="299"/>
                </a:cubicBezTo>
                <a:cubicBezTo>
                  <a:pt x="73" y="299"/>
                  <a:pt x="49" y="288"/>
                  <a:pt x="32" y="271"/>
                </a:cubicBezTo>
                <a:cubicBezTo>
                  <a:pt x="15" y="254"/>
                  <a:pt x="4" y="230"/>
                  <a:pt x="4" y="204"/>
                </a:cubicBezTo>
                <a:cubicBezTo>
                  <a:pt x="4" y="178"/>
                  <a:pt x="15" y="154"/>
                  <a:pt x="32" y="137"/>
                </a:cubicBezTo>
                <a:cubicBezTo>
                  <a:pt x="49" y="120"/>
                  <a:pt x="73" y="109"/>
                  <a:pt x="99" y="109"/>
                </a:cubicBezTo>
                <a:cubicBezTo>
                  <a:pt x="99" y="107"/>
                  <a:pt x="99" y="107"/>
                  <a:pt x="99" y="107"/>
                </a:cubicBezTo>
                <a:cubicBezTo>
                  <a:pt x="99" y="109"/>
                  <a:pt x="99" y="109"/>
                  <a:pt x="99" y="109"/>
                </a:cubicBezTo>
                <a:cubicBezTo>
                  <a:pt x="99" y="109"/>
                  <a:pt x="99" y="109"/>
                  <a:pt x="99" y="109"/>
                </a:cubicBezTo>
                <a:cubicBezTo>
                  <a:pt x="102" y="109"/>
                  <a:pt x="102" y="109"/>
                  <a:pt x="102" y="109"/>
                </a:cubicBezTo>
                <a:cubicBezTo>
                  <a:pt x="101" y="107"/>
                  <a:pt x="101" y="107"/>
                  <a:pt x="101" y="107"/>
                </a:cubicBezTo>
                <a:cubicBezTo>
                  <a:pt x="101" y="104"/>
                  <a:pt x="101" y="102"/>
                  <a:pt x="101" y="99"/>
                </a:cubicBezTo>
                <a:cubicBezTo>
                  <a:pt x="101" y="73"/>
                  <a:pt x="112" y="49"/>
                  <a:pt x="129" y="32"/>
                </a:cubicBezTo>
                <a:cubicBezTo>
                  <a:pt x="146" y="15"/>
                  <a:pt x="170" y="4"/>
                  <a:pt x="196" y="4"/>
                </a:cubicBezTo>
                <a:cubicBezTo>
                  <a:pt x="241" y="4"/>
                  <a:pt x="279" y="36"/>
                  <a:pt x="288" y="78"/>
                </a:cubicBezTo>
                <a:cubicBezTo>
                  <a:pt x="289" y="81"/>
                  <a:pt x="289" y="81"/>
                  <a:pt x="289" y="81"/>
                </a:cubicBezTo>
                <a:cubicBezTo>
                  <a:pt x="291" y="79"/>
                  <a:pt x="291" y="79"/>
                  <a:pt x="291" y="79"/>
                </a:cubicBezTo>
                <a:cubicBezTo>
                  <a:pt x="304" y="69"/>
                  <a:pt x="319" y="63"/>
                  <a:pt x="337" y="63"/>
                </a:cubicBezTo>
                <a:cubicBezTo>
                  <a:pt x="375" y="63"/>
                  <a:pt x="407" y="93"/>
                  <a:pt x="411" y="131"/>
                </a:cubicBezTo>
                <a:cubicBezTo>
                  <a:pt x="411" y="132"/>
                  <a:pt x="411" y="132"/>
                  <a:pt x="411" y="132"/>
                </a:cubicBezTo>
                <a:cubicBezTo>
                  <a:pt x="412" y="132"/>
                  <a:pt x="412" y="132"/>
                  <a:pt x="412" y="132"/>
                </a:cubicBezTo>
                <a:lnTo>
                  <a:pt x="413" y="131"/>
                </a:lnTo>
                <a:close/>
              </a:path>
            </a:pathLst>
          </a:custGeom>
          <a:solidFill>
            <a:srgbClr val="00B0F0"/>
          </a:solidFill>
          <a:ln w="28575">
            <a:solidFill>
              <a:schemeClr val="tx2">
                <a:lumMod val="75000"/>
              </a:schemeClr>
            </a:solidFill>
            <a:round/>
            <a:headEnd/>
            <a:tailEnd/>
          </a:ln>
        </p:spPr>
        <p:txBody>
          <a:bodyPr lIns="91438" tIns="45719" rIns="91438" bIns="45719"/>
          <a:lstStyle/>
          <a:p>
            <a:pPr eaLnBrk="0" hangingPunct="0">
              <a:lnSpc>
                <a:spcPct val="100000"/>
              </a:lnSpc>
            </a:pPr>
            <a:endParaRPr lang="en-US" sz="800">
              <a:solidFill>
                <a:srgbClr val="191919"/>
              </a:solidFill>
              <a:cs typeface="Arial" panose="020B0604020202020204" pitchFamily="34" charset="0"/>
            </a:endParaRPr>
          </a:p>
        </p:txBody>
      </p:sp>
      <p:grpSp>
        <p:nvGrpSpPr>
          <p:cNvPr id="21" name="Group 20"/>
          <p:cNvGrpSpPr/>
          <p:nvPr/>
        </p:nvGrpSpPr>
        <p:grpSpPr>
          <a:xfrm>
            <a:off x="5826575" y="3063464"/>
            <a:ext cx="2526190" cy="1837937"/>
            <a:chOff x="5946297" y="2082562"/>
            <a:chExt cx="2262667" cy="2149218"/>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3577" y="2082562"/>
              <a:ext cx="2205387" cy="2063920"/>
            </a:xfrm>
            <a:prstGeom prst="rect">
              <a:avLst/>
            </a:prstGeom>
          </p:spPr>
        </p:pic>
        <p:sp>
          <p:nvSpPr>
            <p:cNvPr id="20" name="Freeform: Shape 19"/>
            <p:cNvSpPr/>
            <p:nvPr/>
          </p:nvSpPr>
          <p:spPr bwMode="auto">
            <a:xfrm>
              <a:off x="5946297" y="2606058"/>
              <a:ext cx="1466850" cy="1625722"/>
            </a:xfrm>
            <a:custGeom>
              <a:avLst/>
              <a:gdLst>
                <a:gd name="connsiteX0" fmla="*/ 138113 w 1466850"/>
                <a:gd name="connsiteY0" fmla="*/ 0 h 1385887"/>
                <a:gd name="connsiteX1" fmla="*/ 381000 w 1466850"/>
                <a:gd name="connsiteY1" fmla="*/ 42862 h 1385887"/>
                <a:gd name="connsiteX2" fmla="*/ 490538 w 1466850"/>
                <a:gd name="connsiteY2" fmla="*/ 142875 h 1385887"/>
                <a:gd name="connsiteX3" fmla="*/ 638175 w 1466850"/>
                <a:gd name="connsiteY3" fmla="*/ 128587 h 1385887"/>
                <a:gd name="connsiteX4" fmla="*/ 681038 w 1466850"/>
                <a:gd name="connsiteY4" fmla="*/ 123825 h 1385887"/>
                <a:gd name="connsiteX5" fmla="*/ 728663 w 1466850"/>
                <a:gd name="connsiteY5" fmla="*/ 142875 h 1385887"/>
                <a:gd name="connsiteX6" fmla="*/ 842963 w 1466850"/>
                <a:gd name="connsiteY6" fmla="*/ 319087 h 1385887"/>
                <a:gd name="connsiteX7" fmla="*/ 1109663 w 1466850"/>
                <a:gd name="connsiteY7" fmla="*/ 400050 h 1385887"/>
                <a:gd name="connsiteX8" fmla="*/ 1176338 w 1466850"/>
                <a:gd name="connsiteY8" fmla="*/ 414337 h 1385887"/>
                <a:gd name="connsiteX9" fmla="*/ 1262063 w 1466850"/>
                <a:gd name="connsiteY9" fmla="*/ 428625 h 1385887"/>
                <a:gd name="connsiteX10" fmla="*/ 1281113 w 1466850"/>
                <a:gd name="connsiteY10" fmla="*/ 523875 h 1385887"/>
                <a:gd name="connsiteX11" fmla="*/ 1352550 w 1466850"/>
                <a:gd name="connsiteY11" fmla="*/ 671512 h 1385887"/>
                <a:gd name="connsiteX12" fmla="*/ 1466850 w 1466850"/>
                <a:gd name="connsiteY12" fmla="*/ 871537 h 1385887"/>
                <a:gd name="connsiteX13" fmla="*/ 1466850 w 1466850"/>
                <a:gd name="connsiteY13" fmla="*/ 1047750 h 1385887"/>
                <a:gd name="connsiteX14" fmla="*/ 1419225 w 1466850"/>
                <a:gd name="connsiteY14" fmla="*/ 1181100 h 1385887"/>
                <a:gd name="connsiteX15" fmla="*/ 1385888 w 1466850"/>
                <a:gd name="connsiteY15" fmla="*/ 1243012 h 1385887"/>
                <a:gd name="connsiteX16" fmla="*/ 1066800 w 1466850"/>
                <a:gd name="connsiteY16" fmla="*/ 1295400 h 1385887"/>
                <a:gd name="connsiteX17" fmla="*/ 471488 w 1466850"/>
                <a:gd name="connsiteY17" fmla="*/ 1385887 h 1385887"/>
                <a:gd name="connsiteX18" fmla="*/ 0 w 1466850"/>
                <a:gd name="connsiteY18" fmla="*/ 1314450 h 1385887"/>
                <a:gd name="connsiteX19" fmla="*/ 0 w 1466850"/>
                <a:gd name="connsiteY19" fmla="*/ 1000125 h 1385887"/>
                <a:gd name="connsiteX20" fmla="*/ 57150 w 1466850"/>
                <a:gd name="connsiteY20" fmla="*/ 304800 h 1385887"/>
                <a:gd name="connsiteX21" fmla="*/ 138113 w 1466850"/>
                <a:gd name="connsiteY21" fmla="*/ 0 h 138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6850" h="1385887">
                  <a:moveTo>
                    <a:pt x="138113" y="0"/>
                  </a:moveTo>
                  <a:lnTo>
                    <a:pt x="381000" y="42862"/>
                  </a:lnTo>
                  <a:lnTo>
                    <a:pt x="490538" y="142875"/>
                  </a:lnTo>
                  <a:lnTo>
                    <a:pt x="638175" y="128587"/>
                  </a:lnTo>
                  <a:lnTo>
                    <a:pt x="681038" y="123825"/>
                  </a:lnTo>
                  <a:lnTo>
                    <a:pt x="728663" y="142875"/>
                  </a:lnTo>
                  <a:lnTo>
                    <a:pt x="842963" y="319087"/>
                  </a:lnTo>
                  <a:lnTo>
                    <a:pt x="1109663" y="400050"/>
                  </a:lnTo>
                  <a:lnTo>
                    <a:pt x="1176338" y="414337"/>
                  </a:lnTo>
                  <a:lnTo>
                    <a:pt x="1262063" y="428625"/>
                  </a:lnTo>
                  <a:lnTo>
                    <a:pt x="1281113" y="523875"/>
                  </a:lnTo>
                  <a:lnTo>
                    <a:pt x="1352550" y="671512"/>
                  </a:lnTo>
                  <a:lnTo>
                    <a:pt x="1466850" y="871537"/>
                  </a:lnTo>
                  <a:lnTo>
                    <a:pt x="1466850" y="1047750"/>
                  </a:lnTo>
                  <a:lnTo>
                    <a:pt x="1419225" y="1181100"/>
                  </a:lnTo>
                  <a:lnTo>
                    <a:pt x="1385888" y="1243012"/>
                  </a:lnTo>
                  <a:lnTo>
                    <a:pt x="1066800" y="1295400"/>
                  </a:lnTo>
                  <a:lnTo>
                    <a:pt x="471488" y="1385887"/>
                  </a:lnTo>
                  <a:lnTo>
                    <a:pt x="0" y="1314450"/>
                  </a:lnTo>
                  <a:lnTo>
                    <a:pt x="0" y="1000125"/>
                  </a:lnTo>
                  <a:lnTo>
                    <a:pt x="57150" y="304800"/>
                  </a:lnTo>
                  <a:lnTo>
                    <a:pt x="138113" y="0"/>
                  </a:lnTo>
                  <a:close/>
                </a:path>
              </a:pathLst>
            </a:cu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2000">
                <a:solidFill>
                  <a:srgbClr val="191919"/>
                </a:solidFill>
                <a:latin typeface="HelvNeue Light for IBM" pitchFamily="34" charset="0"/>
                <a:cs typeface="Arial" panose="020B0604020202020204" pitchFamily="34" charset="0"/>
              </a:endParaRPr>
            </a:p>
          </p:txBody>
        </p:sp>
      </p:grpSp>
      <p:sp>
        <p:nvSpPr>
          <p:cNvPr id="17" name="TextBox 16"/>
          <p:cNvSpPr txBox="1"/>
          <p:nvPr/>
        </p:nvSpPr>
        <p:spPr>
          <a:xfrm>
            <a:off x="5092979" y="4310618"/>
            <a:ext cx="2327017" cy="523218"/>
          </a:xfrm>
          <a:prstGeom prst="rect">
            <a:avLst/>
          </a:prstGeom>
          <a:noFill/>
          <a:ln>
            <a:noFill/>
          </a:ln>
        </p:spPr>
        <p:txBody>
          <a:bodyPr wrap="square" lIns="91438" tIns="45719" rIns="91438" bIns="45719" rtlCol="0">
            <a:spAutoFit/>
          </a:bodyPr>
          <a:lstStyle/>
          <a:p>
            <a:pPr algn="ctr" eaLnBrk="0" hangingPunct="0">
              <a:lnSpc>
                <a:spcPct val="100000"/>
              </a:lnSpc>
            </a:pPr>
            <a:r>
              <a:rPr lang="en-GB" sz="1400" b="1" dirty="0">
                <a:solidFill>
                  <a:srgbClr val="191919"/>
                </a:solidFill>
                <a:cs typeface="Arial" panose="020B0604020202020204" pitchFamily="34" charset="0"/>
              </a:rPr>
              <a:t>Client Business Operation Environment</a:t>
            </a:r>
          </a:p>
        </p:txBody>
      </p:sp>
      <p:sp>
        <p:nvSpPr>
          <p:cNvPr id="19" name="Freeform 61"/>
          <p:cNvSpPr>
            <a:spLocks/>
          </p:cNvSpPr>
          <p:nvPr/>
        </p:nvSpPr>
        <p:spPr bwMode="auto">
          <a:xfrm>
            <a:off x="4927997" y="2672938"/>
            <a:ext cx="3880164" cy="2248787"/>
          </a:xfrm>
          <a:custGeom>
            <a:avLst/>
            <a:gdLst>
              <a:gd name="T0" fmla="*/ 2147483646 w 478"/>
              <a:gd name="T1" fmla="*/ 2147483646 h 303"/>
              <a:gd name="T2" fmla="*/ 2147483646 w 478"/>
              <a:gd name="T3" fmla="*/ 2147483646 h 303"/>
              <a:gd name="T4" fmla="*/ 2147483646 w 478"/>
              <a:gd name="T5" fmla="*/ 2147483646 h 303"/>
              <a:gd name="T6" fmla="*/ 2147483646 w 478"/>
              <a:gd name="T7" fmla="*/ 2147483646 h 303"/>
              <a:gd name="T8" fmla="*/ 2147483646 w 478"/>
              <a:gd name="T9" fmla="*/ 2147483646 h 303"/>
              <a:gd name="T10" fmla="*/ 2147483646 w 478"/>
              <a:gd name="T11" fmla="*/ 2147483646 h 303"/>
              <a:gd name="T12" fmla="*/ 2147483646 w 478"/>
              <a:gd name="T13" fmla="*/ 0 h 303"/>
              <a:gd name="T14" fmla="*/ 2147483646 w 478"/>
              <a:gd name="T15" fmla="*/ 2147483646 h 303"/>
              <a:gd name="T16" fmla="*/ 2147483646 w 478"/>
              <a:gd name="T17" fmla="*/ 2147483646 h 303"/>
              <a:gd name="T18" fmla="*/ 2147483646 w 478"/>
              <a:gd name="T19" fmla="*/ 2147483646 h 303"/>
              <a:gd name="T20" fmla="*/ 2147483646 w 478"/>
              <a:gd name="T21" fmla="*/ 2147483646 h 303"/>
              <a:gd name="T22" fmla="*/ 2147483646 w 478"/>
              <a:gd name="T23" fmla="*/ 2147483646 h 303"/>
              <a:gd name="T24" fmla="*/ 2147483646 w 478"/>
              <a:gd name="T25" fmla="*/ 2147483646 h 303"/>
              <a:gd name="T26" fmla="*/ 2147483646 w 478"/>
              <a:gd name="T27" fmla="*/ 2147483646 h 303"/>
              <a:gd name="T28" fmla="*/ 0 w 478"/>
              <a:gd name="T29" fmla="*/ 2147483646 h 303"/>
              <a:gd name="T30" fmla="*/ 2147483646 w 478"/>
              <a:gd name="T31" fmla="*/ 2147483646 h 303"/>
              <a:gd name="T32" fmla="*/ 2147483646 w 478"/>
              <a:gd name="T33" fmla="*/ 2147483646 h 303"/>
              <a:gd name="T34" fmla="*/ 2147483646 w 478"/>
              <a:gd name="T35" fmla="*/ 2147483646 h 303"/>
              <a:gd name="T36" fmla="*/ 2147483646 w 478"/>
              <a:gd name="T37" fmla="*/ 2147483646 h 303"/>
              <a:gd name="T38" fmla="*/ 2147483646 w 478"/>
              <a:gd name="T39" fmla="*/ 2147483646 h 303"/>
              <a:gd name="T40" fmla="*/ 2147483646 w 478"/>
              <a:gd name="T41" fmla="*/ 2147483646 h 303"/>
              <a:gd name="T42" fmla="*/ 2147483646 w 478"/>
              <a:gd name="T43" fmla="*/ 2147483646 h 303"/>
              <a:gd name="T44" fmla="*/ 2147483646 w 478"/>
              <a:gd name="T45" fmla="*/ 2147483646 h 303"/>
              <a:gd name="T46" fmla="*/ 2147483646 w 478"/>
              <a:gd name="T47" fmla="*/ 2147483646 h 303"/>
              <a:gd name="T48" fmla="*/ 2147483646 w 478"/>
              <a:gd name="T49" fmla="*/ 2147483646 h 303"/>
              <a:gd name="T50" fmla="*/ 2147483646 w 478"/>
              <a:gd name="T51" fmla="*/ 2147483646 h 303"/>
              <a:gd name="T52" fmla="*/ 2147483646 w 478"/>
              <a:gd name="T53" fmla="*/ 2147483646 h 303"/>
              <a:gd name="T54" fmla="*/ 2147483646 w 478"/>
              <a:gd name="T55" fmla="*/ 2147483646 h 303"/>
              <a:gd name="T56" fmla="*/ 1574700738 w 478"/>
              <a:gd name="T57" fmla="*/ 2147483646 h 303"/>
              <a:gd name="T58" fmla="*/ 196840223 w 478"/>
              <a:gd name="T59" fmla="*/ 2147483646 h 303"/>
              <a:gd name="T60" fmla="*/ 1574700738 w 478"/>
              <a:gd name="T61" fmla="*/ 2147483646 h 303"/>
              <a:gd name="T62" fmla="*/ 2147483646 w 478"/>
              <a:gd name="T63" fmla="*/ 2147483646 h 303"/>
              <a:gd name="T64" fmla="*/ 2147483646 w 478"/>
              <a:gd name="T65" fmla="*/ 2147483646 h 303"/>
              <a:gd name="T66" fmla="*/ 2147483646 w 478"/>
              <a:gd name="T67" fmla="*/ 2147483646 h 303"/>
              <a:gd name="T68" fmla="*/ 2147483646 w 478"/>
              <a:gd name="T69" fmla="*/ 2147483646 h 303"/>
              <a:gd name="T70" fmla="*/ 2147483646 w 478"/>
              <a:gd name="T71" fmla="*/ 2147483646 h 303"/>
              <a:gd name="T72" fmla="*/ 2147483646 w 478"/>
              <a:gd name="T73" fmla="*/ 2147483646 h 303"/>
              <a:gd name="T74" fmla="*/ 2147483646 w 478"/>
              <a:gd name="T75" fmla="*/ 2147483646 h 303"/>
              <a:gd name="T76" fmla="*/ 2147483646 w 478"/>
              <a:gd name="T77" fmla="*/ 1576769653 h 303"/>
              <a:gd name="T78" fmla="*/ 2147483646 w 478"/>
              <a:gd name="T79" fmla="*/ 197097084 h 303"/>
              <a:gd name="T80" fmla="*/ 2147483646 w 478"/>
              <a:gd name="T81" fmla="*/ 2147483646 h 303"/>
              <a:gd name="T82" fmla="*/ 2147483646 w 478"/>
              <a:gd name="T83" fmla="*/ 2147483646 h 303"/>
              <a:gd name="T84" fmla="*/ 2147483646 w 478"/>
              <a:gd name="T85" fmla="*/ 2147483646 h 303"/>
              <a:gd name="T86" fmla="*/ 2147483646 w 478"/>
              <a:gd name="T87" fmla="*/ 2147483646 h 303"/>
              <a:gd name="T88" fmla="*/ 2147483646 w 478"/>
              <a:gd name="T89" fmla="*/ 2147483646 h 303"/>
              <a:gd name="T90" fmla="*/ 2147483646 w 478"/>
              <a:gd name="T91" fmla="*/ 2147483646 h 303"/>
              <a:gd name="T92" fmla="*/ 2147483646 w 478"/>
              <a:gd name="T93" fmla="*/ 2147483646 h 303"/>
              <a:gd name="T94" fmla="*/ 2147483646 w 478"/>
              <a:gd name="T95" fmla="*/ 2147483646 h 3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78" h="303">
                <a:moveTo>
                  <a:pt x="413" y="131"/>
                </a:moveTo>
                <a:cubicBezTo>
                  <a:pt x="415" y="130"/>
                  <a:pt x="415" y="130"/>
                  <a:pt x="415" y="130"/>
                </a:cubicBezTo>
                <a:cubicBezTo>
                  <a:pt x="411" y="91"/>
                  <a:pt x="377" y="59"/>
                  <a:pt x="337" y="59"/>
                </a:cubicBezTo>
                <a:cubicBezTo>
                  <a:pt x="319" y="59"/>
                  <a:pt x="302" y="66"/>
                  <a:pt x="289" y="76"/>
                </a:cubicBezTo>
                <a:cubicBezTo>
                  <a:pt x="290" y="77"/>
                  <a:pt x="290" y="77"/>
                  <a:pt x="290" y="77"/>
                </a:cubicBezTo>
                <a:cubicBezTo>
                  <a:pt x="292" y="77"/>
                  <a:pt x="292" y="77"/>
                  <a:pt x="292" y="77"/>
                </a:cubicBezTo>
                <a:cubicBezTo>
                  <a:pt x="282" y="33"/>
                  <a:pt x="243" y="0"/>
                  <a:pt x="196" y="0"/>
                </a:cubicBezTo>
                <a:cubicBezTo>
                  <a:pt x="141" y="0"/>
                  <a:pt x="97" y="44"/>
                  <a:pt x="97" y="99"/>
                </a:cubicBezTo>
                <a:cubicBezTo>
                  <a:pt x="97" y="102"/>
                  <a:pt x="97" y="105"/>
                  <a:pt x="97" y="107"/>
                </a:cubicBezTo>
                <a:cubicBezTo>
                  <a:pt x="99" y="107"/>
                  <a:pt x="99" y="107"/>
                  <a:pt x="99" y="107"/>
                </a:cubicBezTo>
                <a:cubicBezTo>
                  <a:pt x="100" y="105"/>
                  <a:pt x="100" y="105"/>
                  <a:pt x="100" y="105"/>
                </a:cubicBezTo>
                <a:cubicBezTo>
                  <a:pt x="99" y="105"/>
                  <a:pt x="99" y="105"/>
                  <a:pt x="99" y="105"/>
                </a:cubicBezTo>
                <a:cubicBezTo>
                  <a:pt x="99" y="105"/>
                  <a:pt x="99" y="105"/>
                  <a:pt x="99" y="105"/>
                </a:cubicBezTo>
                <a:cubicBezTo>
                  <a:pt x="99" y="105"/>
                  <a:pt x="99" y="105"/>
                  <a:pt x="99" y="105"/>
                </a:cubicBezTo>
                <a:cubicBezTo>
                  <a:pt x="44" y="105"/>
                  <a:pt x="0" y="149"/>
                  <a:pt x="0" y="204"/>
                </a:cubicBezTo>
                <a:cubicBezTo>
                  <a:pt x="0" y="259"/>
                  <a:pt x="44" y="303"/>
                  <a:pt x="99" y="303"/>
                </a:cubicBezTo>
                <a:cubicBezTo>
                  <a:pt x="391" y="303"/>
                  <a:pt x="391" y="303"/>
                  <a:pt x="391" y="303"/>
                </a:cubicBezTo>
                <a:cubicBezTo>
                  <a:pt x="415" y="303"/>
                  <a:pt x="437" y="292"/>
                  <a:pt x="452" y="276"/>
                </a:cubicBezTo>
                <a:cubicBezTo>
                  <a:pt x="468" y="259"/>
                  <a:pt x="478" y="236"/>
                  <a:pt x="478" y="212"/>
                </a:cubicBezTo>
                <a:cubicBezTo>
                  <a:pt x="478" y="172"/>
                  <a:pt x="450" y="138"/>
                  <a:pt x="413" y="129"/>
                </a:cubicBezTo>
                <a:cubicBezTo>
                  <a:pt x="413" y="131"/>
                  <a:pt x="413" y="131"/>
                  <a:pt x="413" y="131"/>
                </a:cubicBezTo>
                <a:cubicBezTo>
                  <a:pt x="415" y="130"/>
                  <a:pt x="415" y="130"/>
                  <a:pt x="415" y="130"/>
                </a:cubicBezTo>
                <a:cubicBezTo>
                  <a:pt x="413" y="131"/>
                  <a:pt x="413" y="131"/>
                  <a:pt x="413" y="131"/>
                </a:cubicBezTo>
                <a:cubicBezTo>
                  <a:pt x="412" y="132"/>
                  <a:pt x="412" y="132"/>
                  <a:pt x="412" y="132"/>
                </a:cubicBezTo>
                <a:cubicBezTo>
                  <a:pt x="448" y="142"/>
                  <a:pt x="474" y="174"/>
                  <a:pt x="474" y="212"/>
                </a:cubicBezTo>
                <a:cubicBezTo>
                  <a:pt x="474" y="235"/>
                  <a:pt x="464" y="257"/>
                  <a:pt x="449" y="273"/>
                </a:cubicBezTo>
                <a:cubicBezTo>
                  <a:pt x="434" y="289"/>
                  <a:pt x="414" y="299"/>
                  <a:pt x="391" y="299"/>
                </a:cubicBezTo>
                <a:cubicBezTo>
                  <a:pt x="99" y="299"/>
                  <a:pt x="99" y="299"/>
                  <a:pt x="99" y="299"/>
                </a:cubicBezTo>
                <a:cubicBezTo>
                  <a:pt x="73" y="299"/>
                  <a:pt x="49" y="288"/>
                  <a:pt x="32" y="271"/>
                </a:cubicBezTo>
                <a:cubicBezTo>
                  <a:pt x="15" y="254"/>
                  <a:pt x="4" y="230"/>
                  <a:pt x="4" y="204"/>
                </a:cubicBezTo>
                <a:cubicBezTo>
                  <a:pt x="4" y="178"/>
                  <a:pt x="15" y="154"/>
                  <a:pt x="32" y="137"/>
                </a:cubicBezTo>
                <a:cubicBezTo>
                  <a:pt x="49" y="120"/>
                  <a:pt x="73" y="109"/>
                  <a:pt x="99" y="109"/>
                </a:cubicBezTo>
                <a:cubicBezTo>
                  <a:pt x="99" y="107"/>
                  <a:pt x="99" y="107"/>
                  <a:pt x="99" y="107"/>
                </a:cubicBezTo>
                <a:cubicBezTo>
                  <a:pt x="99" y="109"/>
                  <a:pt x="99" y="109"/>
                  <a:pt x="99" y="109"/>
                </a:cubicBezTo>
                <a:cubicBezTo>
                  <a:pt x="99" y="109"/>
                  <a:pt x="99" y="109"/>
                  <a:pt x="99" y="109"/>
                </a:cubicBezTo>
                <a:cubicBezTo>
                  <a:pt x="102" y="109"/>
                  <a:pt x="102" y="109"/>
                  <a:pt x="102" y="109"/>
                </a:cubicBezTo>
                <a:cubicBezTo>
                  <a:pt x="101" y="107"/>
                  <a:pt x="101" y="107"/>
                  <a:pt x="101" y="107"/>
                </a:cubicBezTo>
                <a:cubicBezTo>
                  <a:pt x="101" y="104"/>
                  <a:pt x="101" y="102"/>
                  <a:pt x="101" y="99"/>
                </a:cubicBezTo>
                <a:cubicBezTo>
                  <a:pt x="101" y="73"/>
                  <a:pt x="112" y="49"/>
                  <a:pt x="129" y="32"/>
                </a:cubicBezTo>
                <a:cubicBezTo>
                  <a:pt x="146" y="15"/>
                  <a:pt x="170" y="4"/>
                  <a:pt x="196" y="4"/>
                </a:cubicBezTo>
                <a:cubicBezTo>
                  <a:pt x="241" y="4"/>
                  <a:pt x="279" y="36"/>
                  <a:pt x="288" y="78"/>
                </a:cubicBezTo>
                <a:cubicBezTo>
                  <a:pt x="289" y="81"/>
                  <a:pt x="289" y="81"/>
                  <a:pt x="289" y="81"/>
                </a:cubicBezTo>
                <a:cubicBezTo>
                  <a:pt x="291" y="79"/>
                  <a:pt x="291" y="79"/>
                  <a:pt x="291" y="79"/>
                </a:cubicBezTo>
                <a:cubicBezTo>
                  <a:pt x="304" y="69"/>
                  <a:pt x="319" y="63"/>
                  <a:pt x="337" y="63"/>
                </a:cubicBezTo>
                <a:cubicBezTo>
                  <a:pt x="375" y="63"/>
                  <a:pt x="407" y="93"/>
                  <a:pt x="411" y="131"/>
                </a:cubicBezTo>
                <a:cubicBezTo>
                  <a:pt x="411" y="132"/>
                  <a:pt x="411" y="132"/>
                  <a:pt x="411" y="132"/>
                </a:cubicBezTo>
                <a:cubicBezTo>
                  <a:pt x="412" y="132"/>
                  <a:pt x="412" y="132"/>
                  <a:pt x="412" y="132"/>
                </a:cubicBezTo>
                <a:lnTo>
                  <a:pt x="413" y="131"/>
                </a:lnTo>
                <a:close/>
              </a:path>
            </a:pathLst>
          </a:custGeom>
          <a:solidFill>
            <a:schemeClr val="bg1"/>
          </a:solidFill>
          <a:ln w="38100">
            <a:solidFill>
              <a:schemeClr val="tx2">
                <a:lumMod val="75000"/>
              </a:schemeClr>
            </a:solidFill>
            <a:round/>
            <a:headEnd/>
            <a:tailEnd/>
          </a:ln>
        </p:spPr>
        <p:txBody>
          <a:bodyPr lIns="91438" tIns="45719" rIns="91438" bIns="45719"/>
          <a:lstStyle/>
          <a:p>
            <a:pPr eaLnBrk="0" hangingPunct="0">
              <a:lnSpc>
                <a:spcPct val="100000"/>
              </a:lnSpc>
            </a:pPr>
            <a:endParaRPr lang="en-US" sz="800">
              <a:solidFill>
                <a:srgbClr val="191919"/>
              </a:solidFill>
              <a:cs typeface="Arial" panose="020B0604020202020204" pitchFamily="34" charset="0"/>
            </a:endParaRPr>
          </a:p>
        </p:txBody>
      </p:sp>
      <p:sp>
        <p:nvSpPr>
          <p:cNvPr id="4" name="TextBox 3"/>
          <p:cNvSpPr txBox="1"/>
          <p:nvPr/>
        </p:nvSpPr>
        <p:spPr>
          <a:xfrm>
            <a:off x="3649764" y="595679"/>
            <a:ext cx="3180521" cy="1754324"/>
          </a:xfrm>
          <a:prstGeom prst="rect">
            <a:avLst/>
          </a:prstGeom>
          <a:noFill/>
        </p:spPr>
        <p:txBody>
          <a:bodyPr wrap="square" lIns="91438" tIns="45719" rIns="91438" bIns="45719" rtlCol="0">
            <a:spAutoFit/>
          </a:bodyPr>
          <a:lstStyle/>
          <a:p>
            <a:pPr marL="171446" indent="-171446">
              <a:buClr>
                <a:srgbClr val="00FF00"/>
              </a:buClr>
              <a:buFont typeface="Wingdings" pitchFamily="2" charset="2"/>
              <a:buChar char="ü"/>
            </a:pPr>
            <a:r>
              <a:rPr lang="en-GB" sz="1200" dirty="0"/>
              <a:t>Scalable, usage based Service</a:t>
            </a:r>
          </a:p>
          <a:p>
            <a:pPr marL="171446" indent="-171446">
              <a:buClr>
                <a:srgbClr val="00FF00"/>
              </a:buClr>
              <a:buFont typeface="Wingdings" pitchFamily="2" charset="2"/>
              <a:buChar char="ü"/>
            </a:pPr>
            <a:r>
              <a:rPr lang="en-GB" sz="1200" dirty="0"/>
              <a:t>Secure Hosting</a:t>
            </a:r>
          </a:p>
          <a:p>
            <a:pPr marL="171446" indent="-171446">
              <a:buClr>
                <a:srgbClr val="00FF00"/>
              </a:buClr>
              <a:buFont typeface="Wingdings" pitchFamily="2" charset="2"/>
              <a:buChar char="ü"/>
            </a:pPr>
            <a:r>
              <a:rPr lang="en-GB" sz="1200" dirty="0"/>
              <a:t>Hardware &amp; Software Licences covered</a:t>
            </a:r>
          </a:p>
          <a:p>
            <a:pPr marL="171446" indent="-171446">
              <a:buClr>
                <a:srgbClr val="00FF00"/>
              </a:buClr>
              <a:buFont typeface="Wingdings" pitchFamily="2" charset="2"/>
              <a:buChar char="ü"/>
            </a:pPr>
            <a:r>
              <a:rPr lang="en-GB" sz="1200" dirty="0"/>
              <a:t>Rapid Installation</a:t>
            </a:r>
          </a:p>
          <a:p>
            <a:pPr marL="171446" indent="-171446">
              <a:buClr>
                <a:srgbClr val="00FF00"/>
              </a:buClr>
              <a:buFont typeface="Wingdings" pitchFamily="2" charset="2"/>
              <a:buChar char="ü"/>
            </a:pPr>
            <a:r>
              <a:rPr lang="en-GB" sz="1200" dirty="0"/>
              <a:t>Lifecycle Management</a:t>
            </a:r>
          </a:p>
          <a:p>
            <a:pPr marL="171446" indent="-171446">
              <a:buClr>
                <a:srgbClr val="00FF00"/>
              </a:buClr>
              <a:buFont typeface="Wingdings" pitchFamily="2" charset="2"/>
              <a:buChar char="ü"/>
            </a:pPr>
            <a:r>
              <a:rPr lang="en-GB" sz="1200" dirty="0"/>
              <a:t>Systems Management</a:t>
            </a:r>
          </a:p>
          <a:p>
            <a:pPr marL="171446" indent="-171446">
              <a:buClr>
                <a:srgbClr val="00FF00"/>
              </a:buClr>
              <a:buFont typeface="Wingdings" pitchFamily="2" charset="2"/>
              <a:buChar char="ü"/>
            </a:pPr>
            <a:r>
              <a:rPr lang="en-GB" sz="1200" dirty="0"/>
              <a:t>Service Management</a:t>
            </a:r>
          </a:p>
          <a:p>
            <a:pPr marL="171446" indent="-171446">
              <a:buClr>
                <a:srgbClr val="00FF00"/>
              </a:buClr>
              <a:buFont typeface="Wingdings" pitchFamily="2" charset="2"/>
              <a:buChar char="ü"/>
            </a:pPr>
            <a:r>
              <a:rPr lang="en-GB" sz="1200" dirty="0"/>
              <a:t>24x7x365 Support</a:t>
            </a:r>
          </a:p>
          <a:p>
            <a:pPr marL="171446" indent="-171446">
              <a:buClr>
                <a:srgbClr val="00FF00"/>
              </a:buClr>
              <a:buFont typeface="Wingdings" pitchFamily="2" charset="2"/>
              <a:buChar char="ü"/>
            </a:pPr>
            <a:r>
              <a:rPr lang="en-GB" sz="1200" dirty="0"/>
              <a:t>Dual site redundancy</a:t>
            </a:r>
          </a:p>
          <a:p>
            <a:pPr marL="171446" indent="-171446">
              <a:buClr>
                <a:srgbClr val="00FF00"/>
              </a:buClr>
              <a:buFont typeface="Wingdings" pitchFamily="2" charset="2"/>
              <a:buChar char="ü"/>
            </a:pPr>
            <a:r>
              <a:rPr lang="en-GB" sz="1200" dirty="0"/>
              <a:t>Cognitive Ready</a:t>
            </a: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1575" y="3076576"/>
            <a:ext cx="1359618"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532302" y="3575297"/>
            <a:ext cx="1190797" cy="729119"/>
            <a:chOff x="390812" y="1396541"/>
            <a:chExt cx="1587729" cy="972158"/>
          </a:xfrm>
        </p:grpSpPr>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812" y="1410898"/>
              <a:ext cx="1587729" cy="9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662" y="1396541"/>
              <a:ext cx="1283141" cy="957471"/>
            </a:xfrm>
            <a:prstGeom prst="rect">
              <a:avLst/>
            </a:prstGeom>
            <a:noFill/>
          </p:spPr>
        </p:pic>
      </p:grpSp>
      <p:sp>
        <p:nvSpPr>
          <p:cNvPr id="25" name="TextBox 24"/>
          <p:cNvSpPr txBox="1"/>
          <p:nvPr/>
        </p:nvSpPr>
        <p:spPr>
          <a:xfrm>
            <a:off x="6790755" y="547487"/>
            <a:ext cx="3180521" cy="1785100"/>
          </a:xfrm>
          <a:prstGeom prst="rect">
            <a:avLst/>
          </a:prstGeom>
          <a:solidFill>
            <a:schemeClr val="bg1"/>
          </a:solidFill>
        </p:spPr>
        <p:txBody>
          <a:bodyPr wrap="square" lIns="121917" tIns="60958" rIns="121917" bIns="60958" rtlCol="0">
            <a:spAutoFit/>
          </a:bodyPr>
          <a:lstStyle/>
          <a:p>
            <a:pPr marL="171446" indent="-171446">
              <a:buClr>
                <a:srgbClr val="00FF00"/>
              </a:buClr>
              <a:buFont typeface="Wingdings" pitchFamily="2" charset="2"/>
              <a:buChar char="ü"/>
            </a:pPr>
            <a:r>
              <a:rPr lang="en-GB" sz="1200" dirty="0"/>
              <a:t>Business Consultancy</a:t>
            </a:r>
          </a:p>
          <a:p>
            <a:pPr marL="171446" indent="-171446">
              <a:buClr>
                <a:srgbClr val="00FF00"/>
              </a:buClr>
              <a:buFont typeface="Wingdings" pitchFamily="2" charset="2"/>
              <a:buChar char="ü"/>
            </a:pPr>
            <a:r>
              <a:rPr lang="en-GB" sz="1200" dirty="0"/>
              <a:t>Opportunity Identification</a:t>
            </a:r>
          </a:p>
          <a:p>
            <a:pPr marL="171446" indent="-171446">
              <a:buClr>
                <a:srgbClr val="00FF00"/>
              </a:buClr>
              <a:buFont typeface="Wingdings" pitchFamily="2" charset="2"/>
              <a:buChar char="ü"/>
            </a:pPr>
            <a:r>
              <a:rPr lang="en-GB" sz="1200" dirty="0"/>
              <a:t>Proof of Concepts</a:t>
            </a:r>
          </a:p>
          <a:p>
            <a:pPr marL="171446" indent="-171446">
              <a:buClr>
                <a:srgbClr val="00FF00"/>
              </a:buClr>
              <a:buFont typeface="Wingdings" pitchFamily="2" charset="2"/>
              <a:buChar char="ü"/>
            </a:pPr>
            <a:r>
              <a:rPr lang="en-GB" sz="1200" dirty="0"/>
              <a:t>Design </a:t>
            </a:r>
          </a:p>
          <a:p>
            <a:pPr marL="171446" indent="-171446">
              <a:buClr>
                <a:srgbClr val="00FF00"/>
              </a:buClr>
              <a:buFont typeface="Wingdings" pitchFamily="2" charset="2"/>
              <a:buChar char="ü"/>
            </a:pPr>
            <a:r>
              <a:rPr lang="en-GB" sz="1200" dirty="0"/>
              <a:t>Development </a:t>
            </a:r>
          </a:p>
          <a:p>
            <a:pPr marL="171446" indent="-171446">
              <a:buClr>
                <a:srgbClr val="00FF00"/>
              </a:buClr>
              <a:buFont typeface="Wingdings" pitchFamily="2" charset="2"/>
              <a:buChar char="ü"/>
            </a:pPr>
            <a:r>
              <a:rPr lang="en-GB" sz="1200" dirty="0"/>
              <a:t>Test </a:t>
            </a:r>
          </a:p>
          <a:p>
            <a:pPr marL="171446" indent="-171446">
              <a:buClr>
                <a:srgbClr val="00FF00"/>
              </a:buClr>
              <a:buFont typeface="Wingdings" pitchFamily="2" charset="2"/>
              <a:buChar char="ü"/>
            </a:pPr>
            <a:r>
              <a:rPr lang="en-GB" sz="1200" dirty="0"/>
              <a:t>Deploy RPA content</a:t>
            </a:r>
          </a:p>
          <a:p>
            <a:pPr>
              <a:buClr>
                <a:srgbClr val="00FF00"/>
              </a:buClr>
            </a:pPr>
            <a:r>
              <a:rPr lang="en-GB" sz="1200" dirty="0"/>
              <a:t> </a:t>
            </a:r>
          </a:p>
          <a:p>
            <a:pPr>
              <a:buClr>
                <a:srgbClr val="00FF00"/>
              </a:buClr>
            </a:pPr>
            <a:endParaRPr lang="en-GB" sz="1200" dirty="0"/>
          </a:p>
          <a:p>
            <a:pPr marL="171446" indent="-171446">
              <a:buClr>
                <a:srgbClr val="00FF00"/>
              </a:buClr>
              <a:buFont typeface="Wingdings" pitchFamily="2" charset="2"/>
              <a:buChar char="ü"/>
            </a:pPr>
            <a:endParaRPr lang="en-GB" sz="1200" dirty="0"/>
          </a:p>
        </p:txBody>
      </p:sp>
    </p:spTree>
    <p:extLst>
      <p:ext uri="{BB962C8B-B14F-4D97-AF65-F5344CB8AC3E}">
        <p14:creationId xmlns:p14="http://schemas.microsoft.com/office/powerpoint/2010/main" val="115995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Service Model</a:t>
            </a:r>
          </a:p>
        </p:txBody>
      </p:sp>
      <p:pic>
        <p:nvPicPr>
          <p:cNvPr id="7" name="Picture 6"/>
          <p:cNvPicPr>
            <a:picLocks noChangeAspect="1"/>
          </p:cNvPicPr>
          <p:nvPr/>
        </p:nvPicPr>
        <p:blipFill>
          <a:blip r:embed="rId3"/>
          <a:stretch>
            <a:fillRect/>
          </a:stretch>
        </p:blipFill>
        <p:spPr>
          <a:xfrm>
            <a:off x="4433223" y="1562100"/>
            <a:ext cx="4710777" cy="2590800"/>
          </a:xfrm>
          <a:prstGeom prst="rect">
            <a:avLst/>
          </a:prstGeom>
        </p:spPr>
      </p:pic>
      <p:sp>
        <p:nvSpPr>
          <p:cNvPr id="8" name="Content Placeholder 2"/>
          <p:cNvSpPr>
            <a:spLocks noGrp="1"/>
          </p:cNvSpPr>
          <p:nvPr>
            <p:ph idx="1"/>
          </p:nvPr>
        </p:nvSpPr>
        <p:spPr>
          <a:xfrm>
            <a:off x="1721087" y="1097280"/>
            <a:ext cx="6685280" cy="2223769"/>
          </a:xfrm>
        </p:spPr>
        <p:txBody>
          <a:bodyPr>
            <a:normAutofit/>
          </a:bodyPr>
          <a:lstStyle/>
          <a:p>
            <a:r>
              <a:rPr lang="en-GB" sz="1200" dirty="0"/>
              <a:t>In order to provide RPA BluePrism automation, IBM recommends to establish a set of Business Operations services. The GTS RPA Infrastructure Service is represented below in </a:t>
            </a:r>
            <a:r>
              <a:rPr lang="en-GB" sz="1200" b="1" dirty="0">
                <a:solidFill>
                  <a:schemeClr val="bg1">
                    <a:lumMod val="50000"/>
                  </a:schemeClr>
                </a:solidFill>
              </a:rPr>
              <a:t>Grey</a:t>
            </a:r>
            <a:r>
              <a:rPr lang="en-GB" sz="1200" dirty="0"/>
              <a:t>. </a:t>
            </a:r>
          </a:p>
          <a:p>
            <a:endParaRPr lang="en-GB" sz="1200" dirty="0"/>
          </a:p>
        </p:txBody>
      </p:sp>
      <p:sp>
        <p:nvSpPr>
          <p:cNvPr id="10" name="Rectangle 9"/>
          <p:cNvSpPr/>
          <p:nvPr/>
        </p:nvSpPr>
        <p:spPr>
          <a:xfrm>
            <a:off x="1616312" y="1784813"/>
            <a:ext cx="2997407" cy="2554545"/>
          </a:xfrm>
          <a:prstGeom prst="rect">
            <a:avLst/>
          </a:prstGeom>
        </p:spPr>
        <p:txBody>
          <a:bodyPr wrap="square" lIns="89203" tIns="44601" rIns="89203" bIns="44601">
            <a:spAutoFit/>
          </a:bodyPr>
          <a:lstStyle/>
          <a:p>
            <a:pPr>
              <a:spcAft>
                <a:spcPts val="1200"/>
              </a:spcAft>
            </a:pPr>
            <a:r>
              <a:rPr lang="en-GB" sz="1200" dirty="0"/>
              <a:t>The Business Operations services, which are represented in </a:t>
            </a:r>
            <a:r>
              <a:rPr lang="en-GB" sz="1200" b="1" dirty="0">
                <a:solidFill>
                  <a:srgbClr val="00B0DA"/>
                </a:solidFill>
              </a:rPr>
              <a:t>Blue</a:t>
            </a:r>
            <a:r>
              <a:rPr lang="en-GB" sz="1200" dirty="0"/>
              <a:t>:</a:t>
            </a:r>
          </a:p>
          <a:p>
            <a:pPr marL="170838" indent="-170838">
              <a:spcAft>
                <a:spcPts val="1200"/>
              </a:spcAft>
              <a:buFont typeface="Courier New" panose="02070309020205020404" pitchFamily="49" charset="0"/>
              <a:buChar char="o"/>
            </a:pPr>
            <a:r>
              <a:rPr lang="en-GB" sz="1200" dirty="0"/>
              <a:t>interlocks with the business organization throughout the solution life cycle and</a:t>
            </a:r>
          </a:p>
          <a:p>
            <a:pPr marL="170838" indent="-170838">
              <a:spcAft>
                <a:spcPts val="1200"/>
              </a:spcAft>
              <a:buFont typeface="Courier New" panose="02070309020205020404" pitchFamily="49" charset="0"/>
              <a:buChar char="o"/>
            </a:pPr>
            <a:r>
              <a:rPr lang="en-GB" sz="1200" dirty="0"/>
              <a:t>builds, manages and maintains robots.</a:t>
            </a:r>
          </a:p>
          <a:p>
            <a:pPr>
              <a:spcAft>
                <a:spcPts val="1200"/>
              </a:spcAft>
            </a:pPr>
            <a:r>
              <a:rPr lang="en-GB" sz="1200" dirty="0"/>
              <a:t>Clients can provide these services themselves, or ask IBM GBS to deliver this service.</a:t>
            </a:r>
          </a:p>
          <a:p>
            <a:pPr marL="170838" indent="-170838">
              <a:spcAft>
                <a:spcPts val="1200"/>
              </a:spcAft>
              <a:buFont typeface="Courier New" panose="02070309020205020404" pitchFamily="49" charset="0"/>
              <a:buChar char="o"/>
            </a:pPr>
            <a:endParaRPr lang="en-GB" sz="1200" dirty="0"/>
          </a:p>
        </p:txBody>
      </p:sp>
    </p:spTree>
    <p:extLst>
      <p:ext uri="{BB962C8B-B14F-4D97-AF65-F5344CB8AC3E}">
        <p14:creationId xmlns:p14="http://schemas.microsoft.com/office/powerpoint/2010/main" val="2118544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Infrastructure Service Cost</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966757684"/>
              </p:ext>
            </p:extLst>
          </p:nvPr>
        </p:nvGraphicFramePr>
        <p:xfrm>
          <a:off x="2001838" y="1096963"/>
          <a:ext cx="6684962" cy="2976880"/>
        </p:xfrm>
        <a:graphic>
          <a:graphicData uri="http://schemas.openxmlformats.org/drawingml/2006/table">
            <a:tbl>
              <a:tblPr firstRow="1" bandRow="1">
                <a:tableStyleId>{00A15C55-8517-42AA-B614-E9B94910E393}</a:tableStyleId>
              </a:tblPr>
              <a:tblGrid>
                <a:gridCol w="3342481">
                  <a:extLst>
                    <a:ext uri="{9D8B030D-6E8A-4147-A177-3AD203B41FA5}">
                      <a16:colId xmlns:a16="http://schemas.microsoft.com/office/drawing/2014/main" val="20000"/>
                    </a:ext>
                  </a:extLst>
                </a:gridCol>
                <a:gridCol w="3342481">
                  <a:extLst>
                    <a:ext uri="{9D8B030D-6E8A-4147-A177-3AD203B41FA5}">
                      <a16:colId xmlns:a16="http://schemas.microsoft.com/office/drawing/2014/main" val="20001"/>
                    </a:ext>
                  </a:extLst>
                </a:gridCol>
              </a:tblGrid>
              <a:tr h="370840">
                <a:tc>
                  <a:txBody>
                    <a:bodyPr/>
                    <a:lstStyle/>
                    <a:p>
                      <a:pPr>
                        <a:lnSpc>
                          <a:spcPct val="100000"/>
                        </a:lnSpc>
                      </a:pPr>
                      <a:r>
                        <a:rPr lang="en-GB" sz="1000" dirty="0"/>
                        <a:t>Regular Service</a:t>
                      </a:r>
                    </a:p>
                  </a:txBody>
                  <a:tcPr>
                    <a:solidFill>
                      <a:srgbClr val="006600"/>
                    </a:solidFill>
                  </a:tcPr>
                </a:tc>
                <a:tc>
                  <a:txBody>
                    <a:bodyPr/>
                    <a:lstStyle/>
                    <a:p>
                      <a:pPr>
                        <a:lnSpc>
                          <a:spcPct val="100000"/>
                        </a:lnSpc>
                      </a:pPr>
                      <a:r>
                        <a:rPr lang="en-GB" sz="1000" dirty="0"/>
                        <a:t>Exclusive Service</a:t>
                      </a:r>
                    </a:p>
                  </a:txBody>
                  <a:tcPr>
                    <a:solidFill>
                      <a:srgbClr val="006600"/>
                    </a:solidFill>
                  </a:tcPr>
                </a:tc>
                <a:extLst>
                  <a:ext uri="{0D108BD9-81ED-4DB2-BD59-A6C34878D82A}">
                    <a16:rowId xmlns:a16="http://schemas.microsoft.com/office/drawing/2014/main" val="10000"/>
                  </a:ext>
                </a:extLst>
              </a:tr>
              <a:tr h="2606040">
                <a:tc>
                  <a:txBody>
                    <a:bodyPr/>
                    <a:lstStyle/>
                    <a:p>
                      <a:pPr marL="228600" indent="-228600">
                        <a:lnSpc>
                          <a:spcPct val="150000"/>
                        </a:lnSpc>
                        <a:buFont typeface="+mj-lt"/>
                        <a:buAutoNum type="alphaLcParenR"/>
                      </a:pPr>
                      <a:r>
                        <a:rPr lang="en-GB" sz="1000" dirty="0"/>
                        <a:t>US$ 850 per Production robot per month</a:t>
                      </a:r>
                    </a:p>
                    <a:p>
                      <a:pPr marL="228600" indent="-228600">
                        <a:lnSpc>
                          <a:spcPct val="150000"/>
                        </a:lnSpc>
                        <a:buFont typeface="+mj-lt"/>
                        <a:buAutoNum type="alphaLcParenR"/>
                      </a:pPr>
                      <a:r>
                        <a:rPr lang="en-GB" sz="1000" dirty="0"/>
                        <a:t>US$ 625 per UAT robot per month (1 free robot)</a:t>
                      </a:r>
                    </a:p>
                    <a:p>
                      <a:pPr marL="228600" indent="-228600">
                        <a:lnSpc>
                          <a:spcPct val="150000"/>
                        </a:lnSpc>
                        <a:buFont typeface="+mj-lt"/>
                        <a:buAutoNum type="alphaLcParenR"/>
                      </a:pPr>
                      <a:r>
                        <a:rPr lang="en-GB" sz="1000" dirty="0"/>
                        <a:t>US$ 625 per Dev robot per month (1 free robot)</a:t>
                      </a:r>
                    </a:p>
                    <a:p>
                      <a:pPr marL="0" indent="0">
                        <a:lnSpc>
                          <a:spcPct val="150000"/>
                        </a:lnSpc>
                        <a:buFont typeface="+mj-lt"/>
                        <a:buNone/>
                      </a:pPr>
                      <a:endParaRPr lang="en-GB" sz="1000" dirty="0"/>
                    </a:p>
                    <a:p>
                      <a:pPr marL="0" indent="0">
                        <a:lnSpc>
                          <a:spcPct val="150000"/>
                        </a:lnSpc>
                        <a:buFont typeface="+mj-lt"/>
                        <a:buNone/>
                      </a:pPr>
                      <a:endParaRPr lang="en-GB" sz="1000" dirty="0"/>
                    </a:p>
                    <a:p>
                      <a:pPr>
                        <a:lnSpc>
                          <a:spcPct val="150000"/>
                        </a:lnSpc>
                      </a:pPr>
                      <a:r>
                        <a:rPr lang="en-GB" sz="1000" b="1" dirty="0"/>
                        <a:t>Not included</a:t>
                      </a:r>
                      <a:r>
                        <a:rPr lang="en-GB" sz="1000" b="1" baseline="0" dirty="0"/>
                        <a:t> in the cost:</a:t>
                      </a:r>
                    </a:p>
                    <a:p>
                      <a:pPr marL="228600" indent="-228600">
                        <a:lnSpc>
                          <a:spcPct val="150000"/>
                        </a:lnSpc>
                        <a:buFont typeface="+mj-lt"/>
                        <a:buAutoNum type="alphaLcParenR"/>
                      </a:pPr>
                      <a:r>
                        <a:rPr lang="en-GB" sz="1000" dirty="0"/>
                        <a:t>VPN network connectivity components on the client side</a:t>
                      </a:r>
                    </a:p>
                    <a:p>
                      <a:pPr marL="228600" indent="-228600">
                        <a:lnSpc>
                          <a:spcPct val="150000"/>
                        </a:lnSpc>
                        <a:buFont typeface="+mj-lt"/>
                        <a:buAutoNum type="alphaLcParenR"/>
                      </a:pPr>
                      <a:r>
                        <a:rPr lang="en-GB" sz="1000" dirty="0"/>
                        <a:t>Process Specific software licenses</a:t>
                      </a:r>
                    </a:p>
                    <a:p>
                      <a:pPr marL="228600" indent="-228600">
                        <a:lnSpc>
                          <a:spcPct val="150000"/>
                        </a:lnSpc>
                        <a:buFont typeface="+mj-lt"/>
                        <a:buAutoNum type="alphaLcParenR"/>
                      </a:pPr>
                      <a:r>
                        <a:rPr lang="en-GB" sz="1000" dirty="0"/>
                        <a:t>Process or client specific network connectivity</a:t>
                      </a:r>
                    </a:p>
                    <a:p>
                      <a:pPr marL="0" indent="0">
                        <a:lnSpc>
                          <a:spcPct val="150000"/>
                        </a:lnSpc>
                        <a:buFont typeface="+mj-lt"/>
                        <a:buNone/>
                      </a:pPr>
                      <a:endParaRPr lang="en-GB" sz="1000" b="0" dirty="0"/>
                    </a:p>
                  </a:txBody>
                  <a:tcPr>
                    <a:solidFill>
                      <a:srgbClr val="CCE0CA"/>
                    </a:solidFill>
                  </a:tcPr>
                </a:tc>
                <a:tc>
                  <a:txBody>
                    <a:bodyPr/>
                    <a:lstStyle/>
                    <a:p>
                      <a:pPr marL="228600" indent="-228600">
                        <a:lnSpc>
                          <a:spcPct val="150000"/>
                        </a:lnSpc>
                        <a:buFont typeface="+mj-lt"/>
                        <a:buAutoNum type="alphaLcParenR"/>
                      </a:pPr>
                      <a:r>
                        <a:rPr lang="en-GB" sz="1000" dirty="0"/>
                        <a:t>US$ 1500 per robot per month for</a:t>
                      </a:r>
                      <a:r>
                        <a:rPr lang="en-GB" sz="1000" baseline="0" dirty="0"/>
                        <a:t> the</a:t>
                      </a:r>
                      <a:r>
                        <a:rPr lang="en-GB" sz="1000" dirty="0"/>
                        <a:t> first 5 Production robots</a:t>
                      </a:r>
                    </a:p>
                    <a:p>
                      <a:pPr marL="228600" indent="-228600">
                        <a:lnSpc>
                          <a:spcPct val="150000"/>
                        </a:lnSpc>
                        <a:buFont typeface="+mj-lt"/>
                        <a:buAutoNum type="alphaLcParenR"/>
                      </a:pPr>
                      <a:r>
                        <a:rPr lang="en-GB" sz="1000" dirty="0"/>
                        <a:t>US$ 850 per additional Production robot per month</a:t>
                      </a:r>
                    </a:p>
                    <a:p>
                      <a:pPr marL="228600" indent="-228600">
                        <a:lnSpc>
                          <a:spcPct val="150000"/>
                        </a:lnSpc>
                        <a:buFont typeface="+mj-lt"/>
                        <a:buAutoNum type="alphaLcParenR"/>
                      </a:pPr>
                      <a:r>
                        <a:rPr lang="en-GB" sz="1000" dirty="0"/>
                        <a:t>Regular Service</a:t>
                      </a:r>
                      <a:r>
                        <a:rPr lang="en-GB" sz="1000" baseline="0" dirty="0"/>
                        <a:t> Dev</a:t>
                      </a:r>
                      <a:r>
                        <a:rPr lang="en-GB" sz="1000" dirty="0"/>
                        <a:t> and UAT robot costs</a:t>
                      </a:r>
                    </a:p>
                    <a:p>
                      <a:pPr marL="228600" indent="-228600">
                        <a:lnSpc>
                          <a:spcPct val="150000"/>
                        </a:lnSpc>
                        <a:buFont typeface="+mj-lt"/>
                        <a:buAutoNum type="alphaLcParenR"/>
                      </a:pPr>
                      <a:r>
                        <a:rPr lang="en-GB" sz="1000" dirty="0"/>
                        <a:t>Minimum of 3 months (billed monthly)</a:t>
                      </a:r>
                    </a:p>
                    <a:p>
                      <a:pPr marL="0" indent="0">
                        <a:lnSpc>
                          <a:spcPct val="150000"/>
                        </a:lnSpc>
                        <a:buFont typeface="+mj-lt"/>
                        <a:buNone/>
                      </a:pPr>
                      <a:endParaRPr lang="en-GB" sz="1000" dirty="0"/>
                    </a:p>
                    <a:p>
                      <a:pPr marL="0" marR="0" lvl="0" indent="0" algn="l" defTabSz="457200" rtl="0" eaLnBrk="1" fontAlgn="auto" latinLnBrk="0" hangingPunct="1">
                        <a:lnSpc>
                          <a:spcPct val="150000"/>
                        </a:lnSpc>
                        <a:spcBef>
                          <a:spcPts val="0"/>
                        </a:spcBef>
                        <a:spcAft>
                          <a:spcPts val="0"/>
                        </a:spcAft>
                        <a:buClrTx/>
                        <a:buSzTx/>
                        <a:buFont typeface="+mj-lt"/>
                        <a:buNone/>
                        <a:tabLst/>
                        <a:defRPr/>
                      </a:pPr>
                      <a:r>
                        <a:rPr lang="en-GB" sz="1000" b="1" dirty="0"/>
                        <a:t>Not included</a:t>
                      </a:r>
                      <a:r>
                        <a:rPr lang="en-GB" sz="1000" b="1" baseline="0" dirty="0"/>
                        <a:t> in the cost:</a:t>
                      </a:r>
                    </a:p>
                    <a:p>
                      <a:pPr marL="228600" marR="0" lvl="0" indent="-228600" algn="l" defTabSz="457200" rtl="0" eaLnBrk="1" fontAlgn="auto" latinLnBrk="0" hangingPunct="1">
                        <a:lnSpc>
                          <a:spcPct val="150000"/>
                        </a:lnSpc>
                        <a:spcBef>
                          <a:spcPts val="0"/>
                        </a:spcBef>
                        <a:spcAft>
                          <a:spcPts val="0"/>
                        </a:spcAft>
                        <a:buClrTx/>
                        <a:buSzTx/>
                        <a:buFont typeface="+mj-lt"/>
                        <a:buAutoNum type="alphaLcParenR"/>
                        <a:tabLst/>
                        <a:defRPr/>
                      </a:pPr>
                      <a:r>
                        <a:rPr kumimoji="0" lang="en-GB" sz="1000" b="0" i="0" u="none" strike="noStrike" kern="1200" cap="none" spc="0" normalizeH="0" baseline="0" noProof="0" dirty="0">
                          <a:ln>
                            <a:noFill/>
                          </a:ln>
                          <a:solidFill>
                            <a:prstClr val="black"/>
                          </a:solidFill>
                          <a:effectLst/>
                          <a:uLnTx/>
                          <a:uFillTx/>
                          <a:latin typeface="+mn-lt"/>
                          <a:ea typeface="+mn-ea"/>
                          <a:cs typeface="+mn-cs"/>
                        </a:rPr>
                        <a:t>Same components as the Regular Service</a:t>
                      </a:r>
                    </a:p>
                    <a:p>
                      <a:pPr marL="0" indent="0">
                        <a:lnSpc>
                          <a:spcPct val="150000"/>
                        </a:lnSpc>
                        <a:buFont typeface="+mj-lt"/>
                        <a:buNone/>
                      </a:pPr>
                      <a:endParaRPr lang="en-GB" sz="1000" dirty="0"/>
                    </a:p>
                  </a:txBody>
                  <a:tcPr>
                    <a:solidFill>
                      <a:srgbClr val="CCE0CA"/>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80197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7EAF0"/>
        </a:solidFill>
        <a:effectLst/>
      </p:bgPr>
    </p:bg>
    <p:spTree>
      <p:nvGrpSpPr>
        <p:cNvPr id="1" name=""/>
        <p:cNvGrpSpPr/>
        <p:nvPr/>
      </p:nvGrpSpPr>
      <p:grpSpPr>
        <a:xfrm>
          <a:off x="0" y="0"/>
          <a:ext cx="0" cy="0"/>
          <a:chOff x="0" y="0"/>
          <a:chExt cx="0" cy="0"/>
        </a:xfrm>
      </p:grpSpPr>
      <p:sp>
        <p:nvSpPr>
          <p:cNvPr id="27650" name="Text Placeholder 1"/>
          <p:cNvSpPr>
            <a:spLocks noGrp="1"/>
          </p:cNvSpPr>
          <p:nvPr>
            <p:ph type="body" idx="1"/>
          </p:nvPr>
        </p:nvSpPr>
        <p:spPr>
          <a:xfrm>
            <a:off x="2047874" y="1965478"/>
            <a:ext cx="4838701" cy="1204913"/>
          </a:xfrm>
        </p:spPr>
        <p:txBody>
          <a:bodyPr/>
          <a:lstStyle/>
          <a:p>
            <a:r>
              <a:rPr lang="en-GB" altLang="en-US" dirty="0">
                <a:solidFill>
                  <a:srgbClr val="002060"/>
                </a:solidFill>
              </a:rPr>
              <a:t>Example Use Cases</a:t>
            </a:r>
          </a:p>
        </p:txBody>
      </p:sp>
    </p:spTree>
    <p:extLst>
      <p:ext uri="{BB962C8B-B14F-4D97-AF65-F5344CB8AC3E}">
        <p14:creationId xmlns:p14="http://schemas.microsoft.com/office/powerpoint/2010/main" val="3632983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8" y="142874"/>
            <a:ext cx="8686800" cy="249299"/>
          </a:xfrm>
        </p:spPr>
        <p:txBody>
          <a:bodyPr/>
          <a:lstStyle/>
          <a:p>
            <a:r>
              <a:rPr lang="en-US" sz="1800" dirty="0"/>
              <a:t>Cognitive </a:t>
            </a:r>
            <a:r>
              <a:rPr lang="en-US" sz="1800" kern="1200" dirty="0">
                <a:latin typeface="Arial" charset="0"/>
                <a:cs typeface="Arial" charset="0"/>
              </a:rPr>
              <a:t>Improves</a:t>
            </a:r>
            <a:r>
              <a:rPr lang="en-US" sz="1800" dirty="0"/>
              <a:t> Effectiveness of Automation Solutions: email to Ticket Bridge</a:t>
            </a:r>
          </a:p>
        </p:txBody>
      </p:sp>
      <p:sp>
        <p:nvSpPr>
          <p:cNvPr id="3" name="Slide Number Placeholder 2"/>
          <p:cNvSpPr>
            <a:spLocks noGrp="1"/>
          </p:cNvSpPr>
          <p:nvPr>
            <p:ph type="sldNum" sz="quarter" idx="10"/>
          </p:nvPr>
        </p:nvSpPr>
        <p:spPr/>
        <p:txBody>
          <a:bodyPr/>
          <a:lstStyle/>
          <a:p>
            <a:fld id="{FE1A5EB6-3972-2F41-B085-6CF7E23328C9}" type="slidenum">
              <a:rPr lang="en-US" altLang="en-US" smtClean="0"/>
              <a:pPr/>
              <a:t>17</a:t>
            </a:fld>
            <a:endParaRPr lang="en-US" altLang="en-US"/>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5869" y="2098024"/>
            <a:ext cx="658304" cy="65808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0568" y="814521"/>
            <a:ext cx="1210418" cy="675150"/>
          </a:xfrm>
          <a:prstGeom prst="rect">
            <a:avLst/>
          </a:prstGeom>
          <a:noFill/>
          <a:ln w="9525" cap="flat" cmpd="sng" algn="ctr">
            <a:solidFill>
              <a:schemeClr val="bg1">
                <a:lumMod val="50000"/>
              </a:schemeClr>
            </a:solidFill>
            <a:prstDash val="solid"/>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lowchart: Magnetic Disk 6"/>
          <p:cNvSpPr/>
          <p:nvPr/>
        </p:nvSpPr>
        <p:spPr>
          <a:xfrm>
            <a:off x="6547631" y="1390138"/>
            <a:ext cx="353356" cy="390942"/>
          </a:xfrm>
          <a:prstGeom prst="flowChartMagneticDisk">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8" name="Left Arrow 8"/>
          <p:cNvSpPr/>
          <p:nvPr/>
        </p:nvSpPr>
        <p:spPr>
          <a:xfrm rot="5400000">
            <a:off x="4449976" y="3265315"/>
            <a:ext cx="630938" cy="131512"/>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9" name="Left Arrow 9"/>
          <p:cNvSpPr/>
          <p:nvPr/>
        </p:nvSpPr>
        <p:spPr>
          <a:xfrm rot="7785190">
            <a:off x="5518665" y="1674821"/>
            <a:ext cx="545599" cy="131512"/>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10" name="Bent-Up Arrow 10"/>
          <p:cNvSpPr/>
          <p:nvPr/>
        </p:nvSpPr>
        <p:spPr>
          <a:xfrm rot="10800000">
            <a:off x="2051065" y="1177630"/>
            <a:ext cx="3463050" cy="868490"/>
          </a:xfrm>
          <a:prstGeom prst="bentUpArrow">
            <a:avLst>
              <a:gd name="adj1" fmla="val 6690"/>
              <a:gd name="adj2" fmla="val 11267"/>
              <a:gd name="adj3" fmla="val 16549"/>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11" name="Left Arrow 11"/>
          <p:cNvSpPr/>
          <p:nvPr/>
        </p:nvSpPr>
        <p:spPr>
          <a:xfrm>
            <a:off x="2626793" y="2207956"/>
            <a:ext cx="1856404" cy="112252"/>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12" name="Left Arrow 12"/>
          <p:cNvSpPr/>
          <p:nvPr/>
        </p:nvSpPr>
        <p:spPr>
          <a:xfrm rot="10800000">
            <a:off x="2639112" y="2370896"/>
            <a:ext cx="1852536" cy="112252"/>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13" name="TextBox 12"/>
          <p:cNvSpPr txBox="1"/>
          <p:nvPr/>
        </p:nvSpPr>
        <p:spPr>
          <a:xfrm>
            <a:off x="3825945" y="3270395"/>
            <a:ext cx="904876" cy="338554"/>
          </a:xfrm>
          <a:prstGeom prst="rect">
            <a:avLst/>
          </a:prstGeom>
          <a:noFill/>
          <a:ln>
            <a:noFill/>
          </a:ln>
        </p:spPr>
        <p:txBody>
          <a:bodyPr wrap="square" rtlCol="0">
            <a:spAutoFit/>
          </a:bodyPr>
          <a:lstStyle/>
          <a:p>
            <a:pPr defTabSz="914400"/>
            <a:r>
              <a:rPr lang="en-GB" sz="800" dirty="0">
                <a:solidFill>
                  <a:srgbClr val="000000"/>
                </a:solidFill>
                <a:ea typeface="+mn-ea"/>
                <a:cs typeface="Arial" panose="020B0604020202020204" pitchFamily="34" charset="0"/>
              </a:rPr>
              <a:t>1. Emails read</a:t>
            </a:r>
            <a:br>
              <a:rPr lang="en-GB" sz="800" dirty="0">
                <a:solidFill>
                  <a:srgbClr val="000000"/>
                </a:solidFill>
                <a:ea typeface="+mn-ea"/>
                <a:cs typeface="Arial" panose="020B0604020202020204" pitchFamily="34" charset="0"/>
              </a:rPr>
            </a:br>
            <a:r>
              <a:rPr lang="en-GB" sz="800" dirty="0">
                <a:solidFill>
                  <a:srgbClr val="000000"/>
                </a:solidFill>
                <a:ea typeface="+mn-ea"/>
                <a:cs typeface="Arial" panose="020B0604020202020204" pitchFamily="34" charset="0"/>
              </a:rPr>
              <a:t>in from task ID</a:t>
            </a:r>
          </a:p>
        </p:txBody>
      </p:sp>
      <p:sp>
        <p:nvSpPr>
          <p:cNvPr id="14" name="TextBox 13"/>
          <p:cNvSpPr txBox="1"/>
          <p:nvPr/>
        </p:nvSpPr>
        <p:spPr>
          <a:xfrm>
            <a:off x="5652910" y="1856699"/>
            <a:ext cx="1800529" cy="338554"/>
          </a:xfrm>
          <a:prstGeom prst="rect">
            <a:avLst/>
          </a:prstGeom>
          <a:noFill/>
          <a:ln>
            <a:noFill/>
          </a:ln>
        </p:spPr>
        <p:txBody>
          <a:bodyPr wrap="square" rtlCol="0">
            <a:spAutoFit/>
          </a:bodyPr>
          <a:lstStyle/>
          <a:p>
            <a:pPr defTabSz="914400"/>
            <a:r>
              <a:rPr lang="en-GB" sz="800" dirty="0">
                <a:solidFill>
                  <a:srgbClr val="000000"/>
                </a:solidFill>
                <a:ea typeface="+mn-ea"/>
                <a:cs typeface="Arial" panose="020B0604020202020204" pitchFamily="34" charset="0"/>
              </a:rPr>
              <a:t>8. Ticket created or updated and assigned to correct resolver group</a:t>
            </a:r>
          </a:p>
        </p:txBody>
      </p:sp>
      <p:sp>
        <p:nvSpPr>
          <p:cNvPr id="15" name="TextBox 14"/>
          <p:cNvSpPr txBox="1"/>
          <p:nvPr/>
        </p:nvSpPr>
        <p:spPr>
          <a:xfrm>
            <a:off x="5589305" y="2426214"/>
            <a:ext cx="1176636" cy="338554"/>
          </a:xfrm>
          <a:prstGeom prst="rect">
            <a:avLst/>
          </a:prstGeom>
          <a:noFill/>
          <a:ln>
            <a:noFill/>
          </a:ln>
        </p:spPr>
        <p:txBody>
          <a:bodyPr wrap="square" rtlCol="0">
            <a:spAutoFit/>
          </a:bodyPr>
          <a:lstStyle/>
          <a:p>
            <a:pPr defTabSz="914400"/>
            <a:r>
              <a:rPr lang="en-GB" sz="800" dirty="0">
                <a:solidFill>
                  <a:srgbClr val="000000"/>
                </a:solidFill>
                <a:ea typeface="+mn-ea"/>
                <a:cs typeface="Arial" panose="020B0604020202020204" pitchFamily="34" charset="0"/>
              </a:rPr>
              <a:t>6. Mail Content in </a:t>
            </a:r>
            <a:br>
              <a:rPr lang="en-GB" sz="800" dirty="0">
                <a:solidFill>
                  <a:srgbClr val="000000"/>
                </a:solidFill>
                <a:ea typeface="+mn-ea"/>
                <a:cs typeface="Arial" panose="020B0604020202020204" pitchFamily="34" charset="0"/>
              </a:rPr>
            </a:br>
            <a:r>
              <a:rPr lang="en-GB" sz="800" dirty="0">
                <a:solidFill>
                  <a:srgbClr val="000000"/>
                </a:solidFill>
                <a:ea typeface="+mn-ea"/>
                <a:cs typeface="Arial" panose="020B0604020202020204" pitchFamily="34" charset="0"/>
              </a:rPr>
              <a:t>non-English</a:t>
            </a:r>
          </a:p>
        </p:txBody>
      </p:sp>
      <p:sp>
        <p:nvSpPr>
          <p:cNvPr id="16" name="TextBox 15"/>
          <p:cNvSpPr txBox="1"/>
          <p:nvPr/>
        </p:nvSpPr>
        <p:spPr>
          <a:xfrm>
            <a:off x="2543984" y="1922375"/>
            <a:ext cx="1939213" cy="338554"/>
          </a:xfrm>
          <a:prstGeom prst="rect">
            <a:avLst/>
          </a:prstGeom>
          <a:noFill/>
          <a:ln>
            <a:noFill/>
          </a:ln>
        </p:spPr>
        <p:txBody>
          <a:bodyPr wrap="square" rtlCol="0">
            <a:spAutoFit/>
          </a:bodyPr>
          <a:lstStyle/>
          <a:p>
            <a:pPr defTabSz="914400"/>
            <a:r>
              <a:rPr lang="en-GB" sz="800" dirty="0">
                <a:solidFill>
                  <a:srgbClr val="000000"/>
                </a:solidFill>
                <a:ea typeface="+mn-ea"/>
                <a:cs typeface="Arial" panose="020B0604020202020204" pitchFamily="34" charset="0"/>
              </a:rPr>
              <a:t>2. Email content sent for Cognitive Assignment</a:t>
            </a:r>
          </a:p>
        </p:txBody>
      </p:sp>
      <p:sp>
        <p:nvSpPr>
          <p:cNvPr id="17" name="TextBox 16"/>
          <p:cNvSpPr txBox="1"/>
          <p:nvPr/>
        </p:nvSpPr>
        <p:spPr>
          <a:xfrm>
            <a:off x="2546365" y="2469657"/>
            <a:ext cx="2021681" cy="338554"/>
          </a:xfrm>
          <a:prstGeom prst="rect">
            <a:avLst/>
          </a:prstGeom>
          <a:noFill/>
          <a:ln>
            <a:noFill/>
          </a:ln>
        </p:spPr>
        <p:txBody>
          <a:bodyPr wrap="square" rtlCol="0">
            <a:spAutoFit/>
          </a:bodyPr>
          <a:lstStyle/>
          <a:p>
            <a:pPr defTabSz="914400"/>
            <a:r>
              <a:rPr lang="en-GB" sz="800" dirty="0">
                <a:solidFill>
                  <a:srgbClr val="000000"/>
                </a:solidFill>
                <a:ea typeface="+mn-ea"/>
                <a:cs typeface="Arial" panose="020B0604020202020204" pitchFamily="34" charset="0"/>
              </a:rPr>
              <a:t>4. Best assignment destination and</a:t>
            </a:r>
            <a:br>
              <a:rPr lang="en-GB" sz="800" dirty="0">
                <a:solidFill>
                  <a:srgbClr val="000000"/>
                </a:solidFill>
                <a:ea typeface="+mn-ea"/>
                <a:cs typeface="Arial" panose="020B0604020202020204" pitchFamily="34" charset="0"/>
              </a:rPr>
            </a:br>
            <a:r>
              <a:rPr lang="en-GB" sz="800" dirty="0">
                <a:solidFill>
                  <a:srgbClr val="000000"/>
                </a:solidFill>
                <a:ea typeface="+mn-ea"/>
                <a:cs typeface="Arial" panose="020B0604020202020204" pitchFamily="34" charset="0"/>
              </a:rPr>
              <a:t>ticket attributes based on ticket content</a:t>
            </a:r>
          </a:p>
        </p:txBody>
      </p:sp>
      <p:sp>
        <p:nvSpPr>
          <p:cNvPr id="18" name="Flowchart: Magnetic Disk 17"/>
          <p:cNvSpPr/>
          <p:nvPr/>
        </p:nvSpPr>
        <p:spPr>
          <a:xfrm>
            <a:off x="6844822" y="2399155"/>
            <a:ext cx="346873" cy="390942"/>
          </a:xfrm>
          <a:prstGeom prst="flowChartMagneticDisk">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478" y="3225091"/>
            <a:ext cx="1007429" cy="5009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Flowchart: Magnetic Disk 19"/>
          <p:cNvSpPr/>
          <p:nvPr/>
        </p:nvSpPr>
        <p:spPr>
          <a:xfrm>
            <a:off x="5656950" y="3326738"/>
            <a:ext cx="348468" cy="390942"/>
          </a:xfrm>
          <a:prstGeom prst="flowChartMagneticDisk">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21" name="Left Arrow 21"/>
          <p:cNvSpPr/>
          <p:nvPr/>
        </p:nvSpPr>
        <p:spPr>
          <a:xfrm rot="10800000">
            <a:off x="2639112" y="2802708"/>
            <a:ext cx="1852535" cy="112252"/>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22" name="TextBox 21"/>
          <p:cNvSpPr txBox="1"/>
          <p:nvPr/>
        </p:nvSpPr>
        <p:spPr>
          <a:xfrm>
            <a:off x="2556417" y="2874503"/>
            <a:ext cx="1904080" cy="338554"/>
          </a:xfrm>
          <a:prstGeom prst="rect">
            <a:avLst/>
          </a:prstGeom>
          <a:noFill/>
          <a:ln>
            <a:noFill/>
          </a:ln>
        </p:spPr>
        <p:txBody>
          <a:bodyPr wrap="square" rtlCol="0">
            <a:spAutoFit/>
          </a:bodyPr>
          <a:lstStyle/>
          <a:p>
            <a:pPr defTabSz="914400"/>
            <a:r>
              <a:rPr lang="en-GB" sz="800" dirty="0">
                <a:solidFill>
                  <a:srgbClr val="000000"/>
                </a:solidFill>
                <a:ea typeface="+mn-ea"/>
                <a:cs typeface="Arial" panose="020B0604020202020204" pitchFamily="34" charset="0"/>
              </a:rPr>
              <a:t>5. Proposed remediation tasks based on ticket content</a:t>
            </a:r>
          </a:p>
        </p:txBody>
      </p:sp>
      <p:sp>
        <p:nvSpPr>
          <p:cNvPr id="23" name="Flowchart: Magnetic Disk 22"/>
          <p:cNvSpPr/>
          <p:nvPr/>
        </p:nvSpPr>
        <p:spPr>
          <a:xfrm>
            <a:off x="1667982" y="3261711"/>
            <a:ext cx="350180" cy="390942"/>
          </a:xfrm>
          <a:prstGeom prst="flowChartMagneticDisk">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24" name="TextBox 23"/>
          <p:cNvSpPr txBox="1"/>
          <p:nvPr/>
        </p:nvSpPr>
        <p:spPr>
          <a:xfrm>
            <a:off x="1825868" y="3481620"/>
            <a:ext cx="996718" cy="369332"/>
          </a:xfrm>
          <a:prstGeom prst="rect">
            <a:avLst/>
          </a:prstGeom>
          <a:solidFill>
            <a:schemeClr val="bg1"/>
          </a:solidFill>
          <a:ln w="12700">
            <a:solidFill>
              <a:schemeClr val="bg1">
                <a:lumMod val="65000"/>
              </a:schemeClr>
            </a:solidFill>
          </a:ln>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400"/>
            <a:r>
              <a:rPr lang="en-GB" sz="900" b="1" dirty="0">
                <a:solidFill>
                  <a:srgbClr val="000000"/>
                </a:solidFill>
                <a:latin typeface="Arial" panose="020B0604020202020204" pitchFamily="34" charset="0"/>
                <a:cs typeface="Arial" panose="020B0604020202020204" pitchFamily="34" charset="0"/>
              </a:rPr>
              <a:t>Knowledge Bases</a:t>
            </a:r>
          </a:p>
        </p:txBody>
      </p:sp>
      <p:sp>
        <p:nvSpPr>
          <p:cNvPr id="25" name="Left Arrow 25"/>
          <p:cNvSpPr/>
          <p:nvPr/>
        </p:nvSpPr>
        <p:spPr>
          <a:xfrm rot="6424211">
            <a:off x="1843707" y="2936103"/>
            <a:ext cx="460108" cy="141114"/>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26" name="TextBox 25"/>
          <p:cNvSpPr txBox="1"/>
          <p:nvPr/>
        </p:nvSpPr>
        <p:spPr>
          <a:xfrm>
            <a:off x="682015" y="2739270"/>
            <a:ext cx="1490618" cy="461665"/>
          </a:xfrm>
          <a:prstGeom prst="rect">
            <a:avLst/>
          </a:prstGeom>
          <a:noFill/>
          <a:ln>
            <a:noFill/>
          </a:ln>
        </p:spPr>
        <p:txBody>
          <a:bodyPr wrap="square" rtlCol="0">
            <a:spAutoFit/>
          </a:bodyPr>
          <a:lstStyle/>
          <a:p>
            <a:pPr defTabSz="914400"/>
            <a:r>
              <a:rPr lang="en-GB" sz="800" dirty="0">
                <a:solidFill>
                  <a:srgbClr val="000000"/>
                </a:solidFill>
                <a:ea typeface="+mn-ea"/>
                <a:cs typeface="Arial" panose="020B0604020202020204" pitchFamily="34" charset="0"/>
              </a:rPr>
              <a:t>3. Remediation Data for</a:t>
            </a:r>
            <a:br>
              <a:rPr lang="en-GB" sz="800" dirty="0">
                <a:solidFill>
                  <a:srgbClr val="000000"/>
                </a:solidFill>
                <a:ea typeface="+mn-ea"/>
                <a:cs typeface="Arial" panose="020B0604020202020204" pitchFamily="34" charset="0"/>
              </a:rPr>
            </a:br>
            <a:r>
              <a:rPr lang="en-GB" sz="800" dirty="0">
                <a:solidFill>
                  <a:srgbClr val="000000"/>
                </a:solidFill>
                <a:ea typeface="+mn-ea"/>
                <a:cs typeface="Arial" panose="020B0604020202020204" pitchFamily="34" charset="0"/>
              </a:rPr>
              <a:t>Software + Account Knowledge Base</a:t>
            </a:r>
          </a:p>
        </p:txBody>
      </p:sp>
      <p:sp>
        <p:nvSpPr>
          <p:cNvPr id="27" name="Left Arrow 27"/>
          <p:cNvSpPr/>
          <p:nvPr/>
        </p:nvSpPr>
        <p:spPr>
          <a:xfrm rot="10800000">
            <a:off x="5610034" y="2377858"/>
            <a:ext cx="1174648" cy="112248"/>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28" name="Horizontal Scroll 28"/>
          <p:cNvSpPr/>
          <p:nvPr/>
        </p:nvSpPr>
        <p:spPr>
          <a:xfrm>
            <a:off x="6957610" y="2571456"/>
            <a:ext cx="900134" cy="534365"/>
          </a:xfrm>
          <a:prstGeom prst="horizontalScroll">
            <a:avLst/>
          </a:prstGeom>
          <a:solidFill>
            <a:schemeClr val="bg1"/>
          </a:solidFill>
          <a:ln>
            <a:solidFill>
              <a:schemeClr val="bg1">
                <a:lumMod val="65000"/>
              </a:schemeClr>
            </a:solid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GB" sz="900" b="1" dirty="0">
                <a:solidFill>
                  <a:srgbClr val="000000"/>
                </a:solidFill>
                <a:latin typeface="Arial" panose="020B0604020202020204" pitchFamily="34" charset="0"/>
                <a:cs typeface="Arial" panose="020B0604020202020204" pitchFamily="34" charset="0"/>
              </a:rPr>
              <a:t>Language Translation</a:t>
            </a:r>
          </a:p>
        </p:txBody>
      </p:sp>
      <p:sp>
        <p:nvSpPr>
          <p:cNvPr id="29" name="Left Arrow 29"/>
          <p:cNvSpPr/>
          <p:nvPr/>
        </p:nvSpPr>
        <p:spPr>
          <a:xfrm>
            <a:off x="5587479" y="2789069"/>
            <a:ext cx="1174648" cy="112248"/>
          </a:xfrm>
          <a:prstGeom prst="lef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sz="1600">
              <a:solidFill>
                <a:srgbClr val="FFFFFF"/>
              </a:solidFill>
              <a:latin typeface="Arial" panose="020B0604020202020204" pitchFamily="34" charset="0"/>
              <a:cs typeface="Arial" panose="020B0604020202020204" pitchFamily="34" charset="0"/>
            </a:endParaRPr>
          </a:p>
        </p:txBody>
      </p:sp>
      <p:sp>
        <p:nvSpPr>
          <p:cNvPr id="30" name="TextBox 29"/>
          <p:cNvSpPr txBox="1"/>
          <p:nvPr/>
        </p:nvSpPr>
        <p:spPr>
          <a:xfrm>
            <a:off x="5604352" y="2882983"/>
            <a:ext cx="1152063" cy="338554"/>
          </a:xfrm>
          <a:prstGeom prst="rect">
            <a:avLst/>
          </a:prstGeom>
          <a:noFill/>
          <a:ln>
            <a:noFill/>
          </a:ln>
        </p:spPr>
        <p:txBody>
          <a:bodyPr wrap="square" rtlCol="0">
            <a:spAutoFit/>
          </a:bodyPr>
          <a:lstStyle/>
          <a:p>
            <a:pPr defTabSz="914400"/>
            <a:r>
              <a:rPr lang="en-GB" sz="800" dirty="0">
                <a:solidFill>
                  <a:srgbClr val="000000"/>
                </a:solidFill>
                <a:ea typeface="+mn-ea"/>
                <a:cs typeface="Arial" panose="020B0604020202020204" pitchFamily="34" charset="0"/>
              </a:rPr>
              <a:t>7. Mail Content</a:t>
            </a:r>
            <a:br>
              <a:rPr lang="en-GB" sz="800" dirty="0">
                <a:solidFill>
                  <a:srgbClr val="000000"/>
                </a:solidFill>
                <a:ea typeface="+mn-ea"/>
                <a:cs typeface="Arial" panose="020B0604020202020204" pitchFamily="34" charset="0"/>
              </a:rPr>
            </a:br>
            <a:r>
              <a:rPr lang="en-GB" sz="800" dirty="0">
                <a:solidFill>
                  <a:srgbClr val="000000"/>
                </a:solidFill>
                <a:ea typeface="+mn-ea"/>
                <a:cs typeface="Arial" panose="020B0604020202020204" pitchFamily="34" charset="0"/>
              </a:rPr>
              <a:t>translated to English</a:t>
            </a:r>
          </a:p>
        </p:txBody>
      </p:sp>
      <p:sp>
        <p:nvSpPr>
          <p:cNvPr id="31" name="Cloud Callout 31"/>
          <p:cNvSpPr/>
          <p:nvPr/>
        </p:nvSpPr>
        <p:spPr>
          <a:xfrm>
            <a:off x="3269840" y="3946105"/>
            <a:ext cx="2162754" cy="1003425"/>
          </a:xfrm>
          <a:prstGeom prst="cloudCallout">
            <a:avLst>
              <a:gd name="adj1" fmla="val 40808"/>
              <a:gd name="adj2" fmla="val -76418"/>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900" b="1" dirty="0">
                <a:solidFill>
                  <a:prstClr val="white"/>
                </a:solidFill>
                <a:latin typeface="Arial" panose="020B0604020202020204" pitchFamily="34" charset="0"/>
                <a:cs typeface="Arial" panose="020B0604020202020204" pitchFamily="34" charset="0"/>
              </a:rPr>
              <a:t>Can be applied to run against Contact us:  XXX@customer.com?</a:t>
            </a:r>
          </a:p>
        </p:txBody>
      </p:sp>
      <p:sp>
        <p:nvSpPr>
          <p:cNvPr id="32" name="TextBox 31"/>
          <p:cNvSpPr txBox="1"/>
          <p:nvPr/>
        </p:nvSpPr>
        <p:spPr>
          <a:xfrm>
            <a:off x="2939531" y="967950"/>
            <a:ext cx="2221242" cy="195858"/>
          </a:xfrm>
          <a:prstGeom prst="rect">
            <a:avLst/>
          </a:prstGeom>
          <a:noFill/>
          <a:ln>
            <a:noFill/>
          </a:ln>
        </p:spPr>
        <p:txBody>
          <a:bodyPr wrap="square" rtlCol="0">
            <a:spAutoFit/>
          </a:bodyPr>
          <a:lstStyle/>
          <a:p>
            <a:pPr defTabSz="914400"/>
            <a:r>
              <a:rPr lang="en-GB" sz="800" dirty="0">
                <a:solidFill>
                  <a:srgbClr val="000000"/>
                </a:solidFill>
                <a:ea typeface="+mn-ea"/>
                <a:cs typeface="Arial" panose="020B0604020202020204" pitchFamily="34" charset="0"/>
              </a:rPr>
              <a:t>0. Ticket Data used for Cognitive Learning</a:t>
            </a:r>
          </a:p>
        </p:txBody>
      </p:sp>
      <p:sp>
        <p:nvSpPr>
          <p:cNvPr id="33" name="Cloud Callout 31"/>
          <p:cNvSpPr/>
          <p:nvPr/>
        </p:nvSpPr>
        <p:spPr>
          <a:xfrm>
            <a:off x="176793" y="982823"/>
            <a:ext cx="1736101" cy="949092"/>
          </a:xfrm>
          <a:prstGeom prst="cloudCallout">
            <a:avLst>
              <a:gd name="adj1" fmla="val 50192"/>
              <a:gd name="adj2" fmla="val 79652"/>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900" b="1" dirty="0">
                <a:solidFill>
                  <a:prstClr val="white"/>
                </a:solidFill>
                <a:latin typeface="Arial" panose="020B0604020202020204" pitchFamily="34" charset="0"/>
                <a:cs typeface="Arial" panose="020B0604020202020204" pitchFamily="34" charset="0"/>
              </a:rPr>
              <a:t>What is the communication about?  Where should it be sent for resolution?</a:t>
            </a:r>
          </a:p>
        </p:txBody>
      </p:sp>
      <p:sp>
        <p:nvSpPr>
          <p:cNvPr id="34" name="TextBox 33"/>
          <p:cNvSpPr txBox="1"/>
          <p:nvPr/>
        </p:nvSpPr>
        <p:spPr>
          <a:xfrm>
            <a:off x="6418556" y="3455681"/>
            <a:ext cx="3180521" cy="1089529"/>
          </a:xfrm>
          <a:prstGeom prst="rect">
            <a:avLst/>
          </a:prstGeom>
          <a:noFill/>
        </p:spPr>
        <p:txBody>
          <a:bodyPr wrap="square" rtlCol="0">
            <a:spAutoFit/>
          </a:bodyPr>
          <a:lstStyle/>
          <a:p>
            <a:pPr marL="171450" indent="-171450" defTabSz="914400" eaLnBrk="1" hangingPunct="1">
              <a:lnSpc>
                <a:spcPct val="90000"/>
              </a:lnSpc>
              <a:buClr>
                <a:srgbClr val="00FF00"/>
              </a:buClr>
              <a:buFont typeface="Wingdings" pitchFamily="2" charset="2"/>
              <a:buChar char="ü"/>
            </a:pPr>
            <a:r>
              <a:rPr lang="en-GB" sz="1200" dirty="0">
                <a:solidFill>
                  <a:srgbClr val="0000FF"/>
                </a:solidFill>
                <a:ea typeface="+mn-ea"/>
              </a:rPr>
              <a:t>Reduced time to resolver</a:t>
            </a:r>
          </a:p>
          <a:p>
            <a:pPr marL="171450" indent="-171450" defTabSz="914400" eaLnBrk="1" hangingPunct="1">
              <a:lnSpc>
                <a:spcPct val="90000"/>
              </a:lnSpc>
              <a:buClr>
                <a:srgbClr val="00FF00"/>
              </a:buClr>
              <a:buFont typeface="Wingdings" pitchFamily="2" charset="2"/>
              <a:buChar char="ü"/>
            </a:pPr>
            <a:r>
              <a:rPr lang="en-GB" sz="1200" dirty="0">
                <a:solidFill>
                  <a:srgbClr val="0000FF"/>
                </a:solidFill>
                <a:ea typeface="+mn-ea"/>
              </a:rPr>
              <a:t>Accurate assignment</a:t>
            </a:r>
          </a:p>
          <a:p>
            <a:pPr marL="171450" indent="-171450" defTabSz="914400" eaLnBrk="1" hangingPunct="1">
              <a:lnSpc>
                <a:spcPct val="90000"/>
              </a:lnSpc>
              <a:buClr>
                <a:srgbClr val="00FF00"/>
              </a:buClr>
              <a:buFont typeface="Wingdings" pitchFamily="2" charset="2"/>
              <a:buChar char="ü"/>
            </a:pPr>
            <a:r>
              <a:rPr lang="en-GB" sz="1200" dirty="0">
                <a:solidFill>
                  <a:srgbClr val="0000FF"/>
                </a:solidFill>
                <a:ea typeface="+mn-ea"/>
              </a:rPr>
              <a:t>In resolvers language</a:t>
            </a:r>
          </a:p>
          <a:p>
            <a:pPr marL="171450" indent="-171450" defTabSz="914400" eaLnBrk="1" hangingPunct="1">
              <a:lnSpc>
                <a:spcPct val="90000"/>
              </a:lnSpc>
              <a:buClr>
                <a:srgbClr val="00FF00"/>
              </a:buClr>
              <a:buFont typeface="Wingdings" pitchFamily="2" charset="2"/>
              <a:buChar char="ü"/>
            </a:pPr>
            <a:r>
              <a:rPr lang="en-GB" sz="1200" dirty="0">
                <a:solidFill>
                  <a:srgbClr val="0000FF"/>
                </a:solidFill>
                <a:ea typeface="+mn-ea"/>
              </a:rPr>
              <a:t>Enriched with resolution help</a:t>
            </a:r>
          </a:p>
          <a:p>
            <a:pPr marL="171450" indent="-171450" defTabSz="914400" eaLnBrk="1" hangingPunct="1">
              <a:lnSpc>
                <a:spcPct val="90000"/>
              </a:lnSpc>
              <a:buClr>
                <a:srgbClr val="00FF00"/>
              </a:buClr>
              <a:buFont typeface="Wingdings" pitchFamily="2" charset="2"/>
              <a:buChar char="ü"/>
            </a:pPr>
            <a:r>
              <a:rPr lang="en-GB" sz="1200" dirty="0">
                <a:solidFill>
                  <a:srgbClr val="0000FF"/>
                </a:solidFill>
                <a:ea typeface="+mn-ea"/>
              </a:rPr>
              <a:t>Scale to meet volumes</a:t>
            </a:r>
          </a:p>
          <a:p>
            <a:pPr marL="171450" indent="-171450" defTabSz="914400" eaLnBrk="1" hangingPunct="1">
              <a:lnSpc>
                <a:spcPct val="90000"/>
              </a:lnSpc>
              <a:buClr>
                <a:srgbClr val="00FF00"/>
              </a:buClr>
              <a:buFont typeface="Wingdings" pitchFamily="2" charset="2"/>
              <a:buChar char="ü"/>
            </a:pPr>
            <a:r>
              <a:rPr lang="en-GB" sz="1200" dirty="0">
                <a:solidFill>
                  <a:srgbClr val="0000FF"/>
                </a:solidFill>
                <a:ea typeface="+mn-ea"/>
              </a:rPr>
              <a:t>Reduced manual effort</a:t>
            </a:r>
          </a:p>
        </p:txBody>
      </p:sp>
      <p:pic>
        <p:nvPicPr>
          <p:cNvPr id="1536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6300" y="1911055"/>
            <a:ext cx="91450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610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25" y="131358"/>
            <a:ext cx="8686800" cy="249299"/>
          </a:xfrm>
        </p:spPr>
        <p:txBody>
          <a:bodyPr/>
          <a:lstStyle/>
          <a:p>
            <a:r>
              <a:rPr lang="en-GB" sz="1800" dirty="0"/>
              <a:t>Potential Opportunity Throughout the Business</a:t>
            </a:r>
          </a:p>
        </p:txBody>
      </p:sp>
      <p:sp>
        <p:nvSpPr>
          <p:cNvPr id="4" name="Slide Number Placeholder 3"/>
          <p:cNvSpPr>
            <a:spLocks noGrp="1"/>
          </p:cNvSpPr>
          <p:nvPr>
            <p:ph type="sldNum" sz="quarter" idx="10"/>
          </p:nvPr>
        </p:nvSpPr>
        <p:spPr/>
        <p:txBody>
          <a:bodyPr/>
          <a:lstStyle/>
          <a:p>
            <a:pPr>
              <a:defRPr/>
            </a:pPr>
            <a:fld id="{16E993FE-9DFD-4D90-9EAF-F98C85081BCF}" type="slidenum">
              <a:rPr lang="en-US" altLang="en-US" smtClean="0"/>
              <a:pPr>
                <a:defRPr/>
              </a:pPr>
              <a:t>18</a:t>
            </a:fld>
            <a:endParaRPr lang="en-US" altLang="en-US"/>
          </a:p>
        </p:txBody>
      </p:sp>
      <p:graphicFrame>
        <p:nvGraphicFramePr>
          <p:cNvPr id="5" name="Table 4"/>
          <p:cNvGraphicFramePr>
            <a:graphicFrameLocks noGrp="1"/>
          </p:cNvGraphicFramePr>
          <p:nvPr>
            <p:extLst>
              <p:ext uri="{D42A27DB-BD31-4B8C-83A1-F6EECF244321}">
                <p14:modId xmlns:p14="http://schemas.microsoft.com/office/powerpoint/2010/main" val="3933052026"/>
              </p:ext>
            </p:extLst>
          </p:nvPr>
        </p:nvGraphicFramePr>
        <p:xfrm>
          <a:off x="135567" y="581739"/>
          <a:ext cx="8859579" cy="4490518"/>
        </p:xfrm>
        <a:graphic>
          <a:graphicData uri="http://schemas.openxmlformats.org/drawingml/2006/table">
            <a:tbl>
              <a:tblPr firstRow="1" bandRow="1">
                <a:tableStyleId>{5C22544A-7EE6-4342-B048-85BDC9FD1C3A}</a:tableStyleId>
              </a:tblPr>
              <a:tblGrid>
                <a:gridCol w="1892870">
                  <a:extLst>
                    <a:ext uri="{9D8B030D-6E8A-4147-A177-3AD203B41FA5}">
                      <a16:colId xmlns:a16="http://schemas.microsoft.com/office/drawing/2014/main" val="20000"/>
                    </a:ext>
                  </a:extLst>
                </a:gridCol>
                <a:gridCol w="2222804">
                  <a:extLst>
                    <a:ext uri="{9D8B030D-6E8A-4147-A177-3AD203B41FA5}">
                      <a16:colId xmlns:a16="http://schemas.microsoft.com/office/drawing/2014/main" val="20001"/>
                    </a:ext>
                  </a:extLst>
                </a:gridCol>
                <a:gridCol w="2244813">
                  <a:extLst>
                    <a:ext uri="{9D8B030D-6E8A-4147-A177-3AD203B41FA5}">
                      <a16:colId xmlns:a16="http://schemas.microsoft.com/office/drawing/2014/main" val="20002"/>
                    </a:ext>
                  </a:extLst>
                </a:gridCol>
                <a:gridCol w="2499092">
                  <a:extLst>
                    <a:ext uri="{9D8B030D-6E8A-4147-A177-3AD203B41FA5}">
                      <a16:colId xmlns:a16="http://schemas.microsoft.com/office/drawing/2014/main" val="20003"/>
                    </a:ext>
                  </a:extLst>
                </a:gridCol>
              </a:tblGrid>
              <a:tr h="407096">
                <a:tc>
                  <a:txBody>
                    <a:bodyPr/>
                    <a:lstStyle/>
                    <a:p>
                      <a:pPr algn="ctr"/>
                      <a:r>
                        <a:rPr lang="en-GB" sz="800" noProof="0" dirty="0"/>
                        <a:t>Back Office Administration and Reporting</a:t>
                      </a:r>
                    </a:p>
                  </a:txBody>
                  <a:tcPr marL="51435" marR="51435" marT="25718" marB="25718"/>
                </a:tc>
                <a:tc>
                  <a:txBody>
                    <a:bodyPr/>
                    <a:lstStyle/>
                    <a:p>
                      <a:pPr algn="ctr"/>
                      <a:r>
                        <a:rPr lang="en-GB" sz="800" noProof="0" dirty="0"/>
                        <a:t>Digital and Online Services</a:t>
                      </a:r>
                    </a:p>
                  </a:txBody>
                  <a:tcPr marL="51435" marR="51435" marT="25718" marB="25718"/>
                </a:tc>
                <a:tc>
                  <a:txBody>
                    <a:bodyPr/>
                    <a:lstStyle/>
                    <a:p>
                      <a:pPr algn="ctr"/>
                      <a:r>
                        <a:rPr lang="en-GB" sz="800" noProof="0" dirty="0"/>
                        <a:t>Customer</a:t>
                      </a:r>
                      <a:r>
                        <a:rPr lang="en-GB" sz="800" baseline="0" noProof="0" dirty="0"/>
                        <a:t> Support and Service Desk</a:t>
                      </a:r>
                      <a:endParaRPr lang="en-GB" sz="800" noProof="0" dirty="0"/>
                    </a:p>
                  </a:txBody>
                  <a:tcPr marL="51435" marR="51435" marT="25718" marB="25718"/>
                </a:tc>
                <a:tc>
                  <a:txBody>
                    <a:bodyPr/>
                    <a:lstStyle/>
                    <a:p>
                      <a:pPr algn="ctr"/>
                      <a:r>
                        <a:rPr lang="en-GB" sz="800" noProof="0" dirty="0"/>
                        <a:t>Data Migration and Management</a:t>
                      </a:r>
                    </a:p>
                  </a:txBody>
                  <a:tcPr marL="51435" marR="51435" marT="25718" marB="25718"/>
                </a:tc>
                <a:extLst>
                  <a:ext uri="{0D108BD9-81ED-4DB2-BD59-A6C34878D82A}">
                    <a16:rowId xmlns:a16="http://schemas.microsoft.com/office/drawing/2014/main" val="10000"/>
                  </a:ext>
                </a:extLst>
              </a:tr>
              <a:tr h="508635">
                <a:tc>
                  <a:txBody>
                    <a:bodyPr/>
                    <a:lstStyle/>
                    <a:p>
                      <a:pPr marL="0" indent="0">
                        <a:spcAft>
                          <a:spcPts val="900"/>
                        </a:spcAft>
                        <a:buNone/>
                      </a:pPr>
                      <a:r>
                        <a:rPr lang="en-GB" sz="900" noProof="0" dirty="0"/>
                        <a:t>Business Service Centre. </a:t>
                      </a:r>
                      <a:r>
                        <a:rPr lang="en-GB" sz="600" noProof="0" dirty="0"/>
                        <a:t>Processes for Internal user or customer support desks for customer support, technical support and help desk activity</a:t>
                      </a:r>
                    </a:p>
                  </a:txBody>
                  <a:tcPr marL="51435" marR="51435" marT="25718" marB="25718"/>
                </a:tc>
                <a:tc>
                  <a:txBody>
                    <a:bodyPr/>
                    <a:lstStyle/>
                    <a:p>
                      <a:pPr marL="0" indent="0">
                        <a:spcAft>
                          <a:spcPts val="900"/>
                        </a:spcAft>
                        <a:buNone/>
                      </a:pPr>
                      <a:r>
                        <a:rPr lang="en-GB" sz="900" noProof="0" dirty="0"/>
                        <a:t>Online Service Catalogue</a:t>
                      </a:r>
                      <a:r>
                        <a:rPr lang="en-GB" sz="1100" noProof="0" dirty="0"/>
                        <a:t>. </a:t>
                      </a:r>
                      <a:r>
                        <a:rPr lang="en-GB" sz="600" noProof="0" dirty="0"/>
                        <a:t>Allowing customers to self-serve any automated process</a:t>
                      </a:r>
                      <a:r>
                        <a:rPr lang="en-GB" sz="600" baseline="0" noProof="0" dirty="0"/>
                        <a:t> available in the online </a:t>
                      </a:r>
                      <a:r>
                        <a:rPr lang="en-GB" sz="600" noProof="0" dirty="0"/>
                        <a:t>service catalogue.</a:t>
                      </a:r>
                    </a:p>
                  </a:txBody>
                  <a:tcPr marL="51435" marR="51435" marT="25718" marB="25718"/>
                </a:tc>
                <a:tc>
                  <a:txBody>
                    <a:bodyPr/>
                    <a:lstStyle/>
                    <a:p>
                      <a:pPr marL="0" indent="0">
                        <a:spcAft>
                          <a:spcPts val="450"/>
                        </a:spcAft>
                        <a:buNone/>
                      </a:pPr>
                      <a:r>
                        <a:rPr lang="en-GB" sz="900" noProof="0" dirty="0"/>
                        <a:t>Customer Management. </a:t>
                      </a:r>
                      <a:r>
                        <a:rPr lang="en-GB" sz="600" noProof="0" dirty="0"/>
                        <a:t>New account creation, change of details, updating records in CRM systems</a:t>
                      </a:r>
                    </a:p>
                  </a:txBody>
                  <a:tcPr marL="51435" marR="51435" marT="25718" marB="25718"/>
                </a:tc>
                <a:tc>
                  <a:txBody>
                    <a:bodyPr/>
                    <a:lstStyle/>
                    <a:p>
                      <a:pPr marL="0" indent="0">
                        <a:spcAft>
                          <a:spcPts val="450"/>
                        </a:spcAft>
                        <a:buNone/>
                      </a:pPr>
                      <a:r>
                        <a:rPr lang="en-GB" sz="900" noProof="0" dirty="0"/>
                        <a:t>Application migration</a:t>
                      </a:r>
                      <a:r>
                        <a:rPr lang="en-GB" sz="1200" noProof="0" dirty="0"/>
                        <a:t>. </a:t>
                      </a:r>
                      <a:r>
                        <a:rPr lang="en-GB" sz="600" noProof="0" dirty="0"/>
                        <a:t>Migration of application data, records and history as part of an upgrade or migration project. Examples include customer records systems, ticketing tools and CRM systems</a:t>
                      </a:r>
                    </a:p>
                  </a:txBody>
                  <a:tcPr marL="51435" marR="51435" marT="25718" marB="25718"/>
                </a:tc>
                <a:extLst>
                  <a:ext uri="{0D108BD9-81ED-4DB2-BD59-A6C34878D82A}">
                    <a16:rowId xmlns:a16="http://schemas.microsoft.com/office/drawing/2014/main" val="10001"/>
                  </a:ext>
                </a:extLst>
              </a:tr>
              <a:tr h="554355">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Human Resources. </a:t>
                      </a:r>
                      <a:r>
                        <a:rPr lang="en-GB" sz="600" noProof="0" dirty="0"/>
                        <a:t>Automation of activities such as payroll and absence management, starter and leaver processes and employee data management</a:t>
                      </a:r>
                    </a:p>
                  </a:txBody>
                  <a:tcPr marL="51435" marR="51435" marT="25718" marB="25718"/>
                </a:tc>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Consumer Channel Shift</a:t>
                      </a:r>
                      <a:r>
                        <a:rPr lang="en-GB" sz="1100" noProof="0" dirty="0"/>
                        <a:t>. </a:t>
                      </a:r>
                      <a:r>
                        <a:rPr lang="en-GB" sz="600" noProof="0" dirty="0"/>
                        <a:t>Replacing high volume consumer phone, email and mail based requests with real time automated execution via an online presence to reduce cost and improve customer experience</a:t>
                      </a:r>
                    </a:p>
                  </a:txBody>
                  <a:tcPr marL="51435" marR="51435" marT="25718" marB="25718"/>
                </a:tc>
                <a:tc>
                  <a:txBody>
                    <a:bodyPr/>
                    <a:lstStyle/>
                    <a:p>
                      <a:pPr marL="0" indent="0">
                        <a:spcAft>
                          <a:spcPts val="450"/>
                        </a:spcAft>
                        <a:buNone/>
                      </a:pPr>
                      <a:r>
                        <a:rPr lang="en-GB" sz="900" noProof="0" dirty="0"/>
                        <a:t>Access Management. </a:t>
                      </a:r>
                      <a:r>
                        <a:rPr lang="en-GB" sz="600" noProof="0" dirty="0"/>
                        <a:t>Validating identity, unlocking accounts, resetting password credentials across enterprise and bespoke applications of all types</a:t>
                      </a:r>
                    </a:p>
                  </a:txBody>
                  <a:tcPr marL="51435" marR="51435" marT="25718" marB="25718"/>
                </a:tc>
                <a:tc>
                  <a:txBody>
                    <a:bodyPr/>
                    <a:lstStyle/>
                    <a:p>
                      <a:pPr marL="0" indent="0">
                        <a:spcAft>
                          <a:spcPts val="450"/>
                        </a:spcAft>
                        <a:buNone/>
                      </a:pPr>
                      <a:r>
                        <a:rPr lang="en-GB" sz="900" noProof="0" dirty="0"/>
                        <a:t>Data-rekeying. </a:t>
                      </a:r>
                      <a:r>
                        <a:rPr lang="en-GB" sz="600" noProof="0" dirty="0"/>
                        <a:t>Simulating user rekeying of data from one system to another where standard system integration approaches are not viable. This includes external (e.g. supplier, competitor or customer) systems and can be deployed as a temporary or permanent fix</a:t>
                      </a:r>
                    </a:p>
                  </a:txBody>
                  <a:tcPr marL="51435" marR="51435" marT="25718" marB="25718"/>
                </a:tc>
                <a:extLst>
                  <a:ext uri="{0D108BD9-81ED-4DB2-BD59-A6C34878D82A}">
                    <a16:rowId xmlns:a16="http://schemas.microsoft.com/office/drawing/2014/main" val="10002"/>
                  </a:ext>
                </a:extLst>
              </a:tr>
              <a:tr h="462915">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Finance &amp; Accounting. </a:t>
                      </a:r>
                      <a:r>
                        <a:rPr lang="en-GB" sz="600" noProof="0" dirty="0"/>
                        <a:t>Automation of accounts payable, accounts receivable, order management, invoicing, collections and reporting processes</a:t>
                      </a:r>
                    </a:p>
                  </a:txBody>
                  <a:tcPr marL="51435" marR="51435" marT="25718" marB="25718"/>
                </a:tc>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Digital by Default. </a:t>
                      </a:r>
                      <a:r>
                        <a:rPr lang="en-GB" sz="600" noProof="0" dirty="0"/>
                        <a:t>With customers demanding on-line access, avoid the need to redevelop or replace applications by linking web interaction to legacy back-end systems and processes</a:t>
                      </a:r>
                    </a:p>
                  </a:txBody>
                  <a:tcPr marL="51435" marR="51435" marT="25718" marB="25718"/>
                </a:tc>
                <a:tc>
                  <a:txBody>
                    <a:bodyPr/>
                    <a:lstStyle/>
                    <a:p>
                      <a:pPr marL="0" indent="0">
                        <a:spcAft>
                          <a:spcPts val="450"/>
                        </a:spcAft>
                        <a:buNone/>
                      </a:pPr>
                      <a:r>
                        <a:rPr lang="en-GB" sz="900" noProof="0" dirty="0"/>
                        <a:t>User Administration. </a:t>
                      </a:r>
                      <a:r>
                        <a:rPr lang="en-GB" sz="600" noProof="0" dirty="0"/>
                        <a:t>Changes in processes across multiple systems and applications</a:t>
                      </a:r>
                    </a:p>
                  </a:txBody>
                  <a:tcPr marL="51435" marR="51435" marT="25718" marB="25718"/>
                </a:tc>
                <a:tc>
                  <a:txBody>
                    <a:bodyPr/>
                    <a:lstStyle/>
                    <a:p>
                      <a:pPr marL="0" indent="0">
                        <a:spcAft>
                          <a:spcPts val="450"/>
                        </a:spcAft>
                        <a:buNone/>
                      </a:pPr>
                      <a:r>
                        <a:rPr lang="en-GB" sz="900" noProof="0" dirty="0"/>
                        <a:t>Information Validation and Auditing. </a:t>
                      </a:r>
                      <a:r>
                        <a:rPr lang="en-GB" sz="600" noProof="0" dirty="0"/>
                        <a:t>Cross referencing data sources to validate and inspect information and provide compliance and auditing outputs</a:t>
                      </a:r>
                    </a:p>
                  </a:txBody>
                  <a:tcPr marL="51435" marR="51435" marT="25718" marB="25718"/>
                </a:tc>
                <a:extLst>
                  <a:ext uri="{0D108BD9-81ED-4DB2-BD59-A6C34878D82A}">
                    <a16:rowId xmlns:a16="http://schemas.microsoft.com/office/drawing/2014/main" val="10003"/>
                  </a:ext>
                </a:extLst>
              </a:tr>
              <a:tr h="462915">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Procurement. </a:t>
                      </a:r>
                      <a:r>
                        <a:rPr lang="en-GB" sz="600" noProof="0" dirty="0"/>
                        <a:t>Request management, approval and sign-off, supplier management, invoice reconciliation and asset management processes</a:t>
                      </a:r>
                    </a:p>
                  </a:txBody>
                  <a:tcPr marL="51435" marR="51435" marT="25718" marB="25718"/>
                </a:tc>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Secure Access to Applications. </a:t>
                      </a:r>
                      <a:r>
                        <a:rPr lang="en-GB" sz="600" noProof="0" dirty="0"/>
                        <a:t>Allow users the ability to interact with business applications or processes without being</a:t>
                      </a:r>
                      <a:r>
                        <a:rPr lang="en-GB" sz="600" baseline="0" noProof="0" dirty="0"/>
                        <a:t> exposed to system c</a:t>
                      </a:r>
                      <a:r>
                        <a:rPr lang="en-GB" sz="600" noProof="0" dirty="0"/>
                        <a:t>omplexities or</a:t>
                      </a:r>
                      <a:r>
                        <a:rPr lang="en-GB" sz="600" baseline="0" noProof="0" dirty="0"/>
                        <a:t> require </a:t>
                      </a:r>
                      <a:r>
                        <a:rPr lang="en-GB" sz="600" noProof="0" dirty="0"/>
                        <a:t>individual application user accounts</a:t>
                      </a:r>
                    </a:p>
                  </a:txBody>
                  <a:tcPr marL="51435" marR="51435" marT="25718" marB="25718"/>
                </a:tc>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Change Management. </a:t>
                      </a:r>
                      <a:r>
                        <a:rPr lang="en-GB" sz="600" noProof="0" dirty="0"/>
                        <a:t>Recording change requirements, following approval workflows, executing changes across systems</a:t>
                      </a:r>
                    </a:p>
                  </a:txBody>
                  <a:tcPr marL="51435" marR="51435" marT="25718" marB="25718"/>
                </a:tc>
                <a:tc>
                  <a:txBody>
                    <a:bodyPr/>
                    <a:lstStyle/>
                    <a:p>
                      <a:pPr marL="0" indent="0">
                        <a:spcAft>
                          <a:spcPts val="450"/>
                        </a:spcAft>
                        <a:buNone/>
                      </a:pPr>
                      <a:r>
                        <a:rPr lang="en-GB" sz="900" noProof="0" dirty="0"/>
                        <a:t>Legacy Enablement. </a:t>
                      </a:r>
                      <a:r>
                        <a:rPr lang="en-GB" sz="600" noProof="0" dirty="0"/>
                        <a:t>Using the virtual workforce to interface disparate and legacy systems, replicating data translation and data rekeying</a:t>
                      </a:r>
                    </a:p>
                  </a:txBody>
                  <a:tcPr marL="51435" marR="51435" marT="25718" marB="25718"/>
                </a:tc>
                <a:extLst>
                  <a:ext uri="{0D108BD9-81ED-4DB2-BD59-A6C34878D82A}">
                    <a16:rowId xmlns:a16="http://schemas.microsoft.com/office/drawing/2014/main" val="10004"/>
                  </a:ext>
                </a:extLst>
              </a:tr>
              <a:tr h="462915">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Supply Chain. </a:t>
                      </a:r>
                      <a:r>
                        <a:rPr lang="en-GB" sz="600" noProof="0" dirty="0"/>
                        <a:t>Including automation of demand management, supplier and supply management, management of transportation and inventory processes</a:t>
                      </a:r>
                    </a:p>
                  </a:txBody>
                  <a:tcPr marL="51435" marR="51435" marT="25718" marB="25718"/>
                </a:tc>
                <a:tc>
                  <a:txBody>
                    <a:bodyPr/>
                    <a:lstStyle/>
                    <a:p>
                      <a:endParaRPr lang="en-GB" sz="1400" noProof="0" dirty="0"/>
                    </a:p>
                  </a:txBody>
                  <a:tcPr marL="51435" marR="51435" marT="25718" marB="25718"/>
                </a:tc>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Request Management. </a:t>
                      </a:r>
                      <a:r>
                        <a:rPr lang="en-GB" sz="600" noProof="0" dirty="0"/>
                        <a:t>Managing and executing user requests using customer bespoke processes</a:t>
                      </a:r>
                    </a:p>
                  </a:txBody>
                  <a:tcPr marL="51435" marR="51435" marT="25718" marB="25718"/>
                </a:tc>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Customer &amp; supplier system integration. </a:t>
                      </a:r>
                      <a:r>
                        <a:rPr lang="en-GB" sz="600" noProof="0" dirty="0"/>
                        <a:t>Providing an electronic interface to customer and/or supplier systems where a system to system interface is challenging or not possible</a:t>
                      </a:r>
                    </a:p>
                  </a:txBody>
                  <a:tcPr marL="51435" marR="51435" marT="25718" marB="25718"/>
                </a:tc>
                <a:extLst>
                  <a:ext uri="{0D108BD9-81ED-4DB2-BD59-A6C34878D82A}">
                    <a16:rowId xmlns:a16="http://schemas.microsoft.com/office/drawing/2014/main" val="10005"/>
                  </a:ext>
                </a:extLst>
              </a:tr>
              <a:tr h="509380">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Customer Experience Management. </a:t>
                      </a:r>
                      <a:r>
                        <a:rPr lang="en-GB" sz="600" noProof="0" dirty="0"/>
                        <a:t>Processes including customer support, technical support, billing and account management and customer loyalty programs</a:t>
                      </a:r>
                    </a:p>
                  </a:txBody>
                  <a:tcPr marL="51435" marR="51435" marT="25718" marB="25718"/>
                </a:tc>
                <a:tc>
                  <a:txBody>
                    <a:bodyPr/>
                    <a:lstStyle/>
                    <a:p>
                      <a:endParaRPr lang="en-GB" sz="1400" noProof="0" dirty="0"/>
                    </a:p>
                  </a:txBody>
                  <a:tcPr marL="51435" marR="51435" marT="25718" marB="25718"/>
                </a:tc>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Incident Management. </a:t>
                      </a:r>
                      <a:r>
                        <a:rPr lang="en-GB" sz="600" noProof="0" dirty="0"/>
                        <a:t>Managing the raising of incidents, creation of tickets, and end to end resolution of common issues, or escalation to an appropriate human resolver</a:t>
                      </a:r>
                    </a:p>
                  </a:txBody>
                  <a:tcPr marL="51435" marR="51435" marT="25718" marB="25718"/>
                </a:tc>
                <a:tc>
                  <a:txBody>
                    <a:bodyPr/>
                    <a:lstStyle/>
                    <a:p>
                      <a:pPr marL="0" indent="0">
                        <a:spcAft>
                          <a:spcPts val="450"/>
                        </a:spcAft>
                        <a:buNone/>
                      </a:pPr>
                      <a:r>
                        <a:rPr lang="en-GB" sz="900" noProof="0" dirty="0"/>
                        <a:t>Swivel chair processing. </a:t>
                      </a:r>
                      <a:r>
                        <a:rPr lang="en-GB" sz="600" noProof="0" dirty="0"/>
                        <a:t>Replacing the mundane human activities involving transposing information between applications, spreadsheets, documents and systems – and removing the high instances of human error</a:t>
                      </a:r>
                    </a:p>
                  </a:txBody>
                  <a:tcPr marL="51435" marR="51435" marT="25718" marB="25718"/>
                </a:tc>
                <a:extLst>
                  <a:ext uri="{0D108BD9-81ED-4DB2-BD59-A6C34878D82A}">
                    <a16:rowId xmlns:a16="http://schemas.microsoft.com/office/drawing/2014/main" val="10006"/>
                  </a:ext>
                </a:extLst>
              </a:tr>
              <a:tr h="462915">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Reporting</a:t>
                      </a:r>
                      <a:r>
                        <a:rPr lang="en-GB" sz="600" noProof="0" dirty="0"/>
                        <a:t>. Processes for the generation of regular reports which require data extraction from multiple sources and manipulation into a report output.</a:t>
                      </a:r>
                    </a:p>
                  </a:txBody>
                  <a:tcPr marL="51435" marR="51435" marT="25718" marB="25718"/>
                </a:tc>
                <a:tc>
                  <a:txBody>
                    <a:bodyPr/>
                    <a:lstStyle/>
                    <a:p>
                      <a:endParaRPr lang="en-GB" sz="1400" noProof="0" dirty="0"/>
                    </a:p>
                  </a:txBody>
                  <a:tcPr marL="51435" marR="51435" marT="25718" marB="25718"/>
                </a:tc>
                <a:tc>
                  <a:txBody>
                    <a:bodyPr/>
                    <a:lstStyle/>
                    <a:p>
                      <a:pPr marL="0" marR="0" indent="0" algn="l" defTabSz="514350" rtl="0" eaLnBrk="1" fontAlgn="auto" latinLnBrk="0" hangingPunct="1">
                        <a:lnSpc>
                          <a:spcPct val="100000"/>
                        </a:lnSpc>
                        <a:spcBef>
                          <a:spcPts val="0"/>
                        </a:spcBef>
                        <a:spcAft>
                          <a:spcPts val="0"/>
                        </a:spcAft>
                        <a:buClrTx/>
                        <a:buSzTx/>
                        <a:buFontTx/>
                        <a:buNone/>
                        <a:tabLst/>
                        <a:defRPr/>
                      </a:pPr>
                      <a:r>
                        <a:rPr lang="en-GB" sz="900" noProof="0" dirty="0"/>
                        <a:t>Problem Management. </a:t>
                      </a:r>
                      <a:r>
                        <a:rPr lang="en-GB" sz="600" noProof="0" dirty="0"/>
                        <a:t>Managing escalation of incidents, feeding problem queues, alerting resolver groups, initiating major incident procedures</a:t>
                      </a:r>
                    </a:p>
                  </a:txBody>
                  <a:tcPr marL="51435" marR="51435" marT="25718" marB="25718"/>
                </a:tc>
                <a:tc>
                  <a:txBody>
                    <a:bodyPr/>
                    <a:lstStyle/>
                    <a:p>
                      <a:pPr marL="0" indent="0">
                        <a:spcAft>
                          <a:spcPts val="450"/>
                        </a:spcAft>
                        <a:buNone/>
                      </a:pPr>
                      <a:r>
                        <a:rPr lang="en-GB" sz="900" noProof="0" dirty="0"/>
                        <a:t>Synchronising Systems of Record. </a:t>
                      </a:r>
                      <a:r>
                        <a:rPr lang="en-GB" sz="600" noProof="0" dirty="0"/>
                        <a:t>Updating internal and external systems or record simultaneously between different tools, across organization, company boundaries, internal and external parties</a:t>
                      </a:r>
                      <a:endParaRPr lang="en-GB" sz="1200" noProof="0" dirty="0"/>
                    </a:p>
                  </a:txBody>
                  <a:tcPr marL="51435" marR="51435" marT="25718" marB="25718"/>
                </a:tc>
                <a:extLst>
                  <a:ext uri="{0D108BD9-81ED-4DB2-BD59-A6C34878D82A}">
                    <a16:rowId xmlns:a16="http://schemas.microsoft.com/office/drawing/2014/main" val="10007"/>
                  </a:ext>
                </a:extLst>
              </a:tr>
              <a:tr h="371475">
                <a:tc>
                  <a:txBody>
                    <a:bodyPr/>
                    <a:lstStyle/>
                    <a:p>
                      <a:endParaRPr lang="en-GB" sz="600" noProof="0" dirty="0"/>
                    </a:p>
                  </a:txBody>
                  <a:tcPr marL="51435" marR="51435" marT="25718" marB="25718"/>
                </a:tc>
                <a:tc>
                  <a:txBody>
                    <a:bodyPr/>
                    <a:lstStyle/>
                    <a:p>
                      <a:endParaRPr lang="en-GB" sz="1400" noProof="0" dirty="0"/>
                    </a:p>
                  </a:txBody>
                  <a:tcPr marL="51435" marR="51435" marT="25718" marB="25718"/>
                </a:tc>
                <a:tc>
                  <a:txBody>
                    <a:bodyPr/>
                    <a:lstStyle/>
                    <a:p>
                      <a:pPr marL="0" indent="0">
                        <a:spcAft>
                          <a:spcPts val="450"/>
                        </a:spcAft>
                        <a:buNone/>
                      </a:pPr>
                      <a:r>
                        <a:rPr lang="en-GB" sz="900" noProof="0" dirty="0"/>
                        <a:t>Progress Chasing. </a:t>
                      </a:r>
                      <a:r>
                        <a:rPr lang="en-GB" sz="600" noProof="0" dirty="0"/>
                        <a:t>Managing update requests, progress reporting and removal of human effort from users looking to understand status of request or requirement</a:t>
                      </a:r>
                    </a:p>
                  </a:txBody>
                  <a:tcPr marL="51435" marR="51435" marT="25718" marB="25718"/>
                </a:tc>
                <a:tc>
                  <a:txBody>
                    <a:bodyPr/>
                    <a:lstStyle/>
                    <a:p>
                      <a:endParaRPr lang="en-GB" sz="1200" noProof="0" dirty="0"/>
                    </a:p>
                  </a:txBody>
                  <a:tcPr marL="51435" marR="51435" marT="25718" marB="25718"/>
                </a:tc>
                <a:extLst>
                  <a:ext uri="{0D108BD9-81ED-4DB2-BD59-A6C34878D82A}">
                    <a16:rowId xmlns:a16="http://schemas.microsoft.com/office/drawing/2014/main" val="10008"/>
                  </a:ext>
                </a:extLst>
              </a:tr>
              <a:tr h="287910">
                <a:tc>
                  <a:txBody>
                    <a:bodyPr/>
                    <a:lstStyle/>
                    <a:p>
                      <a:endParaRPr lang="en-GB" sz="600" noProof="0" dirty="0"/>
                    </a:p>
                  </a:txBody>
                  <a:tcPr marL="51435" marR="51435" marT="25718" marB="25718"/>
                </a:tc>
                <a:tc>
                  <a:txBody>
                    <a:bodyPr/>
                    <a:lstStyle/>
                    <a:p>
                      <a:endParaRPr lang="en-GB" sz="1400" noProof="0" dirty="0"/>
                    </a:p>
                  </a:txBody>
                  <a:tcPr marL="51435" marR="51435" marT="25718" marB="25718"/>
                </a:tc>
                <a:tc>
                  <a:txBody>
                    <a:bodyPr/>
                    <a:lstStyle/>
                    <a:p>
                      <a:pPr marL="0" indent="0">
                        <a:spcAft>
                          <a:spcPts val="450"/>
                        </a:spcAft>
                        <a:buNone/>
                      </a:pPr>
                      <a:r>
                        <a:rPr lang="en-GB" sz="900" noProof="0" dirty="0"/>
                        <a:t>Billing and Account Queries. </a:t>
                      </a:r>
                      <a:r>
                        <a:rPr lang="en-GB" sz="600" noProof="0" dirty="0"/>
                        <a:t>Resolving queries on customer accounts (technical and administrative)</a:t>
                      </a:r>
                    </a:p>
                  </a:txBody>
                  <a:tcPr marL="51435" marR="51435" marT="25718" marB="25718"/>
                </a:tc>
                <a:tc>
                  <a:txBody>
                    <a:bodyPr/>
                    <a:lstStyle/>
                    <a:p>
                      <a:endParaRPr lang="en-GB" sz="1400" noProof="0" dirty="0"/>
                    </a:p>
                  </a:txBody>
                  <a:tcPr marL="51435" marR="51435" marT="25718" marB="25718"/>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0890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4258" y="815595"/>
            <a:ext cx="3060985" cy="2527679"/>
          </a:xfrm>
          <a:prstGeom prst="rect">
            <a:avLst/>
          </a:prstGeom>
        </p:spPr>
      </p:pic>
      <p:sp>
        <p:nvSpPr>
          <p:cNvPr id="33" name="Freeform: Shape 32"/>
          <p:cNvSpPr/>
          <p:nvPr/>
        </p:nvSpPr>
        <p:spPr bwMode="auto">
          <a:xfrm>
            <a:off x="4953000" y="1514475"/>
            <a:ext cx="2524125" cy="1876425"/>
          </a:xfrm>
          <a:custGeom>
            <a:avLst/>
            <a:gdLst>
              <a:gd name="connsiteX0" fmla="*/ 304800 w 2524125"/>
              <a:gd name="connsiteY0" fmla="*/ 0 h 1876425"/>
              <a:gd name="connsiteX1" fmla="*/ 942975 w 2524125"/>
              <a:gd name="connsiteY1" fmla="*/ 19050 h 1876425"/>
              <a:gd name="connsiteX2" fmla="*/ 1019175 w 2524125"/>
              <a:gd name="connsiteY2" fmla="*/ 19050 h 1876425"/>
              <a:gd name="connsiteX3" fmla="*/ 1238250 w 2524125"/>
              <a:gd name="connsiteY3" fmla="*/ 123825 h 1876425"/>
              <a:gd name="connsiteX4" fmla="*/ 1495425 w 2524125"/>
              <a:gd name="connsiteY4" fmla="*/ 123825 h 1876425"/>
              <a:gd name="connsiteX5" fmla="*/ 1552575 w 2524125"/>
              <a:gd name="connsiteY5" fmla="*/ 323850 h 1876425"/>
              <a:gd name="connsiteX6" fmla="*/ 2009775 w 2524125"/>
              <a:gd name="connsiteY6" fmla="*/ 381000 h 1876425"/>
              <a:gd name="connsiteX7" fmla="*/ 2057400 w 2524125"/>
              <a:gd name="connsiteY7" fmla="*/ 581025 h 1876425"/>
              <a:gd name="connsiteX8" fmla="*/ 2276475 w 2524125"/>
              <a:gd name="connsiteY8" fmla="*/ 581025 h 1876425"/>
              <a:gd name="connsiteX9" fmla="*/ 2362200 w 2524125"/>
              <a:gd name="connsiteY9" fmla="*/ 914400 h 1876425"/>
              <a:gd name="connsiteX10" fmla="*/ 2447925 w 2524125"/>
              <a:gd name="connsiteY10" fmla="*/ 1114425 h 1876425"/>
              <a:gd name="connsiteX11" fmla="*/ 2524125 w 2524125"/>
              <a:gd name="connsiteY11" fmla="*/ 1390650 h 1876425"/>
              <a:gd name="connsiteX12" fmla="*/ 2466975 w 2524125"/>
              <a:gd name="connsiteY12" fmla="*/ 1562100 h 1876425"/>
              <a:gd name="connsiteX13" fmla="*/ 2038350 w 2524125"/>
              <a:gd name="connsiteY13" fmla="*/ 1619250 h 1876425"/>
              <a:gd name="connsiteX14" fmla="*/ 1914525 w 2524125"/>
              <a:gd name="connsiteY14" fmla="*/ 1685925 h 1876425"/>
              <a:gd name="connsiteX15" fmla="*/ 1685925 w 2524125"/>
              <a:gd name="connsiteY15" fmla="*/ 1876425 h 1876425"/>
              <a:gd name="connsiteX16" fmla="*/ 276225 w 2524125"/>
              <a:gd name="connsiteY16" fmla="*/ 1828800 h 1876425"/>
              <a:gd name="connsiteX17" fmla="*/ 0 w 2524125"/>
              <a:gd name="connsiteY17" fmla="*/ 1200150 h 1876425"/>
              <a:gd name="connsiteX18" fmla="*/ 85725 w 2524125"/>
              <a:gd name="connsiteY18" fmla="*/ 247650 h 1876425"/>
              <a:gd name="connsiteX0" fmla="*/ 304800 w 2524125"/>
              <a:gd name="connsiteY0" fmla="*/ 0 h 1876425"/>
              <a:gd name="connsiteX1" fmla="*/ 942975 w 2524125"/>
              <a:gd name="connsiteY1" fmla="*/ 19050 h 1876425"/>
              <a:gd name="connsiteX2" fmla="*/ 1019175 w 2524125"/>
              <a:gd name="connsiteY2" fmla="*/ 19050 h 1876425"/>
              <a:gd name="connsiteX3" fmla="*/ 1238250 w 2524125"/>
              <a:gd name="connsiteY3" fmla="*/ 123825 h 1876425"/>
              <a:gd name="connsiteX4" fmla="*/ 1171575 w 2524125"/>
              <a:gd name="connsiteY4" fmla="*/ 695325 h 1876425"/>
              <a:gd name="connsiteX5" fmla="*/ 1552575 w 2524125"/>
              <a:gd name="connsiteY5" fmla="*/ 323850 h 1876425"/>
              <a:gd name="connsiteX6" fmla="*/ 2009775 w 2524125"/>
              <a:gd name="connsiteY6" fmla="*/ 381000 h 1876425"/>
              <a:gd name="connsiteX7" fmla="*/ 2057400 w 2524125"/>
              <a:gd name="connsiteY7" fmla="*/ 581025 h 1876425"/>
              <a:gd name="connsiteX8" fmla="*/ 2276475 w 2524125"/>
              <a:gd name="connsiteY8" fmla="*/ 581025 h 1876425"/>
              <a:gd name="connsiteX9" fmla="*/ 2362200 w 2524125"/>
              <a:gd name="connsiteY9" fmla="*/ 914400 h 1876425"/>
              <a:gd name="connsiteX10" fmla="*/ 2447925 w 2524125"/>
              <a:gd name="connsiteY10" fmla="*/ 1114425 h 1876425"/>
              <a:gd name="connsiteX11" fmla="*/ 2524125 w 2524125"/>
              <a:gd name="connsiteY11" fmla="*/ 1390650 h 1876425"/>
              <a:gd name="connsiteX12" fmla="*/ 2466975 w 2524125"/>
              <a:gd name="connsiteY12" fmla="*/ 1562100 h 1876425"/>
              <a:gd name="connsiteX13" fmla="*/ 2038350 w 2524125"/>
              <a:gd name="connsiteY13" fmla="*/ 1619250 h 1876425"/>
              <a:gd name="connsiteX14" fmla="*/ 1914525 w 2524125"/>
              <a:gd name="connsiteY14" fmla="*/ 1685925 h 1876425"/>
              <a:gd name="connsiteX15" fmla="*/ 1685925 w 2524125"/>
              <a:gd name="connsiteY15" fmla="*/ 1876425 h 1876425"/>
              <a:gd name="connsiteX16" fmla="*/ 276225 w 2524125"/>
              <a:gd name="connsiteY16" fmla="*/ 1828800 h 1876425"/>
              <a:gd name="connsiteX17" fmla="*/ 0 w 2524125"/>
              <a:gd name="connsiteY17" fmla="*/ 1200150 h 1876425"/>
              <a:gd name="connsiteX18" fmla="*/ 85725 w 2524125"/>
              <a:gd name="connsiteY18" fmla="*/ 247650 h 1876425"/>
              <a:gd name="connsiteX0" fmla="*/ 304800 w 2524125"/>
              <a:gd name="connsiteY0" fmla="*/ 0 h 1876425"/>
              <a:gd name="connsiteX1" fmla="*/ 942975 w 2524125"/>
              <a:gd name="connsiteY1" fmla="*/ 19050 h 1876425"/>
              <a:gd name="connsiteX2" fmla="*/ 1019175 w 2524125"/>
              <a:gd name="connsiteY2" fmla="*/ 19050 h 1876425"/>
              <a:gd name="connsiteX3" fmla="*/ 942975 w 2524125"/>
              <a:gd name="connsiteY3" fmla="*/ 552450 h 1876425"/>
              <a:gd name="connsiteX4" fmla="*/ 1171575 w 2524125"/>
              <a:gd name="connsiteY4" fmla="*/ 695325 h 1876425"/>
              <a:gd name="connsiteX5" fmla="*/ 1552575 w 2524125"/>
              <a:gd name="connsiteY5" fmla="*/ 323850 h 1876425"/>
              <a:gd name="connsiteX6" fmla="*/ 2009775 w 2524125"/>
              <a:gd name="connsiteY6" fmla="*/ 381000 h 1876425"/>
              <a:gd name="connsiteX7" fmla="*/ 2057400 w 2524125"/>
              <a:gd name="connsiteY7" fmla="*/ 581025 h 1876425"/>
              <a:gd name="connsiteX8" fmla="*/ 2276475 w 2524125"/>
              <a:gd name="connsiteY8" fmla="*/ 581025 h 1876425"/>
              <a:gd name="connsiteX9" fmla="*/ 2362200 w 2524125"/>
              <a:gd name="connsiteY9" fmla="*/ 914400 h 1876425"/>
              <a:gd name="connsiteX10" fmla="*/ 2447925 w 2524125"/>
              <a:gd name="connsiteY10" fmla="*/ 1114425 h 1876425"/>
              <a:gd name="connsiteX11" fmla="*/ 2524125 w 2524125"/>
              <a:gd name="connsiteY11" fmla="*/ 1390650 h 1876425"/>
              <a:gd name="connsiteX12" fmla="*/ 2466975 w 2524125"/>
              <a:gd name="connsiteY12" fmla="*/ 1562100 h 1876425"/>
              <a:gd name="connsiteX13" fmla="*/ 2038350 w 2524125"/>
              <a:gd name="connsiteY13" fmla="*/ 1619250 h 1876425"/>
              <a:gd name="connsiteX14" fmla="*/ 1914525 w 2524125"/>
              <a:gd name="connsiteY14" fmla="*/ 1685925 h 1876425"/>
              <a:gd name="connsiteX15" fmla="*/ 1685925 w 2524125"/>
              <a:gd name="connsiteY15" fmla="*/ 1876425 h 1876425"/>
              <a:gd name="connsiteX16" fmla="*/ 276225 w 2524125"/>
              <a:gd name="connsiteY16" fmla="*/ 1828800 h 1876425"/>
              <a:gd name="connsiteX17" fmla="*/ 0 w 2524125"/>
              <a:gd name="connsiteY17" fmla="*/ 1200150 h 1876425"/>
              <a:gd name="connsiteX18" fmla="*/ 85725 w 2524125"/>
              <a:gd name="connsiteY18" fmla="*/ 247650 h 1876425"/>
              <a:gd name="connsiteX0" fmla="*/ 304800 w 2524125"/>
              <a:gd name="connsiteY0" fmla="*/ 0 h 1876425"/>
              <a:gd name="connsiteX1" fmla="*/ 942975 w 2524125"/>
              <a:gd name="connsiteY1" fmla="*/ 19050 h 1876425"/>
              <a:gd name="connsiteX2" fmla="*/ 638175 w 2524125"/>
              <a:gd name="connsiteY2" fmla="*/ 581025 h 1876425"/>
              <a:gd name="connsiteX3" fmla="*/ 942975 w 2524125"/>
              <a:gd name="connsiteY3" fmla="*/ 552450 h 1876425"/>
              <a:gd name="connsiteX4" fmla="*/ 1171575 w 2524125"/>
              <a:gd name="connsiteY4" fmla="*/ 695325 h 1876425"/>
              <a:gd name="connsiteX5" fmla="*/ 1552575 w 2524125"/>
              <a:gd name="connsiteY5" fmla="*/ 323850 h 1876425"/>
              <a:gd name="connsiteX6" fmla="*/ 2009775 w 2524125"/>
              <a:gd name="connsiteY6" fmla="*/ 381000 h 1876425"/>
              <a:gd name="connsiteX7" fmla="*/ 2057400 w 2524125"/>
              <a:gd name="connsiteY7" fmla="*/ 581025 h 1876425"/>
              <a:gd name="connsiteX8" fmla="*/ 2276475 w 2524125"/>
              <a:gd name="connsiteY8" fmla="*/ 581025 h 1876425"/>
              <a:gd name="connsiteX9" fmla="*/ 2362200 w 2524125"/>
              <a:gd name="connsiteY9" fmla="*/ 914400 h 1876425"/>
              <a:gd name="connsiteX10" fmla="*/ 2447925 w 2524125"/>
              <a:gd name="connsiteY10" fmla="*/ 1114425 h 1876425"/>
              <a:gd name="connsiteX11" fmla="*/ 2524125 w 2524125"/>
              <a:gd name="connsiteY11" fmla="*/ 1390650 h 1876425"/>
              <a:gd name="connsiteX12" fmla="*/ 2466975 w 2524125"/>
              <a:gd name="connsiteY12" fmla="*/ 1562100 h 1876425"/>
              <a:gd name="connsiteX13" fmla="*/ 2038350 w 2524125"/>
              <a:gd name="connsiteY13" fmla="*/ 1619250 h 1876425"/>
              <a:gd name="connsiteX14" fmla="*/ 1914525 w 2524125"/>
              <a:gd name="connsiteY14" fmla="*/ 1685925 h 1876425"/>
              <a:gd name="connsiteX15" fmla="*/ 1685925 w 2524125"/>
              <a:gd name="connsiteY15" fmla="*/ 1876425 h 1876425"/>
              <a:gd name="connsiteX16" fmla="*/ 276225 w 2524125"/>
              <a:gd name="connsiteY16" fmla="*/ 1828800 h 1876425"/>
              <a:gd name="connsiteX17" fmla="*/ 0 w 2524125"/>
              <a:gd name="connsiteY17" fmla="*/ 1200150 h 1876425"/>
              <a:gd name="connsiteX18" fmla="*/ 85725 w 2524125"/>
              <a:gd name="connsiteY18" fmla="*/ 247650 h 1876425"/>
              <a:gd name="connsiteX0" fmla="*/ 304800 w 2524125"/>
              <a:gd name="connsiteY0" fmla="*/ 0 h 1876425"/>
              <a:gd name="connsiteX1" fmla="*/ 819150 w 2524125"/>
              <a:gd name="connsiteY1" fmla="*/ 352425 h 1876425"/>
              <a:gd name="connsiteX2" fmla="*/ 638175 w 2524125"/>
              <a:gd name="connsiteY2" fmla="*/ 581025 h 1876425"/>
              <a:gd name="connsiteX3" fmla="*/ 942975 w 2524125"/>
              <a:gd name="connsiteY3" fmla="*/ 552450 h 1876425"/>
              <a:gd name="connsiteX4" fmla="*/ 1171575 w 2524125"/>
              <a:gd name="connsiteY4" fmla="*/ 695325 h 1876425"/>
              <a:gd name="connsiteX5" fmla="*/ 1552575 w 2524125"/>
              <a:gd name="connsiteY5" fmla="*/ 323850 h 1876425"/>
              <a:gd name="connsiteX6" fmla="*/ 2009775 w 2524125"/>
              <a:gd name="connsiteY6" fmla="*/ 381000 h 1876425"/>
              <a:gd name="connsiteX7" fmla="*/ 2057400 w 2524125"/>
              <a:gd name="connsiteY7" fmla="*/ 581025 h 1876425"/>
              <a:gd name="connsiteX8" fmla="*/ 2276475 w 2524125"/>
              <a:gd name="connsiteY8" fmla="*/ 581025 h 1876425"/>
              <a:gd name="connsiteX9" fmla="*/ 2362200 w 2524125"/>
              <a:gd name="connsiteY9" fmla="*/ 914400 h 1876425"/>
              <a:gd name="connsiteX10" fmla="*/ 2447925 w 2524125"/>
              <a:gd name="connsiteY10" fmla="*/ 1114425 h 1876425"/>
              <a:gd name="connsiteX11" fmla="*/ 2524125 w 2524125"/>
              <a:gd name="connsiteY11" fmla="*/ 1390650 h 1876425"/>
              <a:gd name="connsiteX12" fmla="*/ 2466975 w 2524125"/>
              <a:gd name="connsiteY12" fmla="*/ 1562100 h 1876425"/>
              <a:gd name="connsiteX13" fmla="*/ 2038350 w 2524125"/>
              <a:gd name="connsiteY13" fmla="*/ 1619250 h 1876425"/>
              <a:gd name="connsiteX14" fmla="*/ 1914525 w 2524125"/>
              <a:gd name="connsiteY14" fmla="*/ 1685925 h 1876425"/>
              <a:gd name="connsiteX15" fmla="*/ 1685925 w 2524125"/>
              <a:gd name="connsiteY15" fmla="*/ 1876425 h 1876425"/>
              <a:gd name="connsiteX16" fmla="*/ 276225 w 2524125"/>
              <a:gd name="connsiteY16" fmla="*/ 1828800 h 1876425"/>
              <a:gd name="connsiteX17" fmla="*/ 0 w 2524125"/>
              <a:gd name="connsiteY17" fmla="*/ 1200150 h 1876425"/>
              <a:gd name="connsiteX18" fmla="*/ 85725 w 2524125"/>
              <a:gd name="connsiteY18" fmla="*/ 247650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4125" h="1876425">
                <a:moveTo>
                  <a:pt x="304800" y="0"/>
                </a:moveTo>
                <a:lnTo>
                  <a:pt x="819150" y="352425"/>
                </a:lnTo>
                <a:lnTo>
                  <a:pt x="638175" y="581025"/>
                </a:lnTo>
                <a:lnTo>
                  <a:pt x="942975" y="552450"/>
                </a:lnTo>
                <a:lnTo>
                  <a:pt x="1171575" y="695325"/>
                </a:lnTo>
                <a:lnTo>
                  <a:pt x="1552575" y="323850"/>
                </a:lnTo>
                <a:lnTo>
                  <a:pt x="2009775" y="381000"/>
                </a:lnTo>
                <a:lnTo>
                  <a:pt x="2057400" y="581025"/>
                </a:lnTo>
                <a:lnTo>
                  <a:pt x="2276475" y="581025"/>
                </a:lnTo>
                <a:lnTo>
                  <a:pt x="2362200" y="914400"/>
                </a:lnTo>
                <a:lnTo>
                  <a:pt x="2447925" y="1114425"/>
                </a:lnTo>
                <a:lnTo>
                  <a:pt x="2524125" y="1390650"/>
                </a:lnTo>
                <a:lnTo>
                  <a:pt x="2466975" y="1562100"/>
                </a:lnTo>
                <a:lnTo>
                  <a:pt x="2038350" y="1619250"/>
                </a:lnTo>
                <a:lnTo>
                  <a:pt x="1914525" y="1685925"/>
                </a:lnTo>
                <a:lnTo>
                  <a:pt x="1685925" y="1876425"/>
                </a:lnTo>
                <a:lnTo>
                  <a:pt x="276225" y="1828800"/>
                </a:lnTo>
                <a:lnTo>
                  <a:pt x="0" y="1200150"/>
                </a:lnTo>
                <a:lnTo>
                  <a:pt x="85725" y="247650"/>
                </a:lnTo>
              </a:path>
            </a:pathLst>
          </a:cu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2000">
              <a:solidFill>
                <a:srgbClr val="191919"/>
              </a:solidFill>
              <a:latin typeface="HelvNeue Light for IBM" pitchFamily="34" charset="0"/>
              <a:cs typeface="Arial" panose="020B0604020202020204" pitchFamily="34" charset="0"/>
            </a:endParaRPr>
          </a:p>
        </p:txBody>
      </p:sp>
      <p:graphicFrame>
        <p:nvGraphicFramePr>
          <p:cNvPr id="29" name="Object 28"/>
          <p:cNvGraphicFramePr>
            <a:graphicFrameLocks noChangeAspect="1"/>
          </p:cNvGraphicFramePr>
          <p:nvPr>
            <p:extLst>
              <p:ext uri="{D42A27DB-BD31-4B8C-83A1-F6EECF244321}">
                <p14:modId xmlns:p14="http://schemas.microsoft.com/office/powerpoint/2010/main" val="3286052828"/>
              </p:ext>
            </p:extLst>
          </p:nvPr>
        </p:nvGraphicFramePr>
        <p:xfrm>
          <a:off x="568434" y="2748883"/>
          <a:ext cx="3693775" cy="2113448"/>
        </p:xfrm>
        <a:graphic>
          <a:graphicData uri="http://schemas.openxmlformats.org/presentationml/2006/ole">
            <mc:AlternateContent xmlns:mc="http://schemas.openxmlformats.org/markup-compatibility/2006">
              <mc:Choice xmlns:v="urn:schemas-microsoft-com:vml" Requires="v">
                <p:oleObj spid="_x0000_s1034" name="Image" r:id="rId5" imgW="4926960" imgH="2818800" progId="Photoshop.Image.15">
                  <p:embed/>
                </p:oleObj>
              </mc:Choice>
              <mc:Fallback>
                <p:oleObj name="Image" r:id="rId5" imgW="4926960" imgH="2818800" progId="Photoshop.Image.15">
                  <p:embed/>
                  <p:pic>
                    <p:nvPicPr>
                      <p:cNvPr id="0" name=""/>
                      <p:cNvPicPr/>
                      <p:nvPr/>
                    </p:nvPicPr>
                    <p:blipFill>
                      <a:blip r:embed="rId6"/>
                      <a:stretch>
                        <a:fillRect/>
                      </a:stretch>
                    </p:blipFill>
                    <p:spPr>
                      <a:xfrm>
                        <a:off x="568434" y="2748883"/>
                        <a:ext cx="3693775" cy="2113448"/>
                      </a:xfrm>
                      <a:prstGeom prst="rect">
                        <a:avLst/>
                      </a:prstGeom>
                    </p:spPr>
                  </p:pic>
                </p:oleObj>
              </mc:Fallback>
            </mc:AlternateContent>
          </a:graphicData>
        </a:graphic>
      </p:graphicFrame>
      <p:sp>
        <p:nvSpPr>
          <p:cNvPr id="4" name="Title 3"/>
          <p:cNvSpPr>
            <a:spLocks noGrp="1"/>
          </p:cNvSpPr>
          <p:nvPr>
            <p:ph type="title"/>
          </p:nvPr>
        </p:nvSpPr>
        <p:spPr>
          <a:xfrm>
            <a:off x="328613" y="219075"/>
            <a:ext cx="8686800" cy="249299"/>
          </a:xfrm>
        </p:spPr>
        <p:txBody>
          <a:bodyPr/>
          <a:lstStyle/>
          <a:p>
            <a:r>
              <a:rPr lang="en-GB" sz="1800" dirty="0"/>
              <a:t>Automation Improves Effectiveness of Cognitive Solutions</a:t>
            </a:r>
            <a:endParaRPr lang="en-US" sz="1800" dirty="0"/>
          </a:p>
        </p:txBody>
      </p:sp>
      <p:sp>
        <p:nvSpPr>
          <p:cNvPr id="62" name="Slide Number Placeholder 61"/>
          <p:cNvSpPr>
            <a:spLocks noGrp="1"/>
          </p:cNvSpPr>
          <p:nvPr>
            <p:ph type="sldNum" sz="quarter" idx="10"/>
          </p:nvPr>
        </p:nvSpPr>
        <p:spPr/>
        <p:txBody>
          <a:bodyPr/>
          <a:lstStyle/>
          <a:p>
            <a:pPr>
              <a:defRPr/>
            </a:pPr>
            <a:fld id="{16E993FE-9DFD-4D90-9EAF-F98C85081BCF}" type="slidenum">
              <a:rPr lang="en-US" altLang="en-US" smtClean="0"/>
              <a:pPr>
                <a:defRPr/>
              </a:pPr>
              <a:t>19</a:t>
            </a:fld>
            <a:endParaRPr lang="en-US" altLang="en-US"/>
          </a:p>
        </p:txBody>
      </p:sp>
      <p:sp>
        <p:nvSpPr>
          <p:cNvPr id="10" name="TextBox 9"/>
          <p:cNvSpPr txBox="1"/>
          <p:nvPr/>
        </p:nvSpPr>
        <p:spPr>
          <a:xfrm>
            <a:off x="7019925" y="762000"/>
            <a:ext cx="1565275" cy="549381"/>
          </a:xfrm>
          <a:prstGeom prst="rect">
            <a:avLst/>
          </a:prstGeom>
          <a:noFill/>
        </p:spPr>
        <p:txBody>
          <a:bodyPr wrap="square" rtlCol="0">
            <a:spAutoFit/>
          </a:bodyPr>
          <a:lstStyle/>
          <a:p>
            <a:r>
              <a:rPr lang="en-GB" sz="1100" b="1" dirty="0">
                <a:solidFill>
                  <a:srgbClr val="6D6E70"/>
                </a:solidFill>
                <a:cs typeface="Arial" panose="020B0604020202020204" pitchFamily="34" charset="0"/>
              </a:rPr>
              <a:t>Legacy Core Business Backend Systems</a:t>
            </a:r>
          </a:p>
        </p:txBody>
      </p:sp>
      <p:sp>
        <p:nvSpPr>
          <p:cNvPr id="18" name="Rectangle 17"/>
          <p:cNvSpPr/>
          <p:nvPr/>
        </p:nvSpPr>
        <p:spPr bwMode="auto">
          <a:xfrm>
            <a:off x="3772686" y="2975752"/>
            <a:ext cx="1292460" cy="27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GB">
              <a:solidFill>
                <a:srgbClr val="00B2EF"/>
              </a:solidFill>
              <a:cs typeface="Arial" panose="020B0604020202020204" pitchFamily="34" charset="0"/>
            </a:endParaRPr>
          </a:p>
        </p:txBody>
      </p:sp>
      <p:sp>
        <p:nvSpPr>
          <p:cNvPr id="30" name="TextBox 29"/>
          <p:cNvSpPr txBox="1"/>
          <p:nvPr/>
        </p:nvSpPr>
        <p:spPr>
          <a:xfrm>
            <a:off x="5370293" y="1895475"/>
            <a:ext cx="1590922" cy="1359452"/>
          </a:xfrm>
          <a:prstGeom prst="roundRect">
            <a:avLst>
              <a:gd name="adj" fmla="val 4055"/>
            </a:avLst>
          </a:prstGeom>
          <a:ln/>
        </p:spPr>
        <p:style>
          <a:lnRef idx="0">
            <a:schemeClr val="accent1"/>
          </a:lnRef>
          <a:fillRef idx="3">
            <a:schemeClr val="accent1"/>
          </a:fillRef>
          <a:effectRef idx="3">
            <a:schemeClr val="accent1"/>
          </a:effectRef>
          <a:fontRef idx="minor">
            <a:schemeClr val="lt1"/>
          </a:fontRef>
        </p:style>
        <p:txBody>
          <a:bodyPr wrap="square" rtlCol="0" anchor="ctr" anchorCtr="0">
            <a:noAutofit/>
          </a:bodyPr>
          <a:lstStyle/>
          <a:p>
            <a:pPr algn="ctr"/>
            <a:endParaRPr lang="en-US" sz="1400" dirty="0">
              <a:solidFill>
                <a:prstClr val="white"/>
              </a:solidFill>
              <a:latin typeface="Arial" panose="020B0604020202020204" pitchFamily="34" charset="0"/>
              <a:cs typeface="Arial" panose="020B0604020202020204" pitchFamily="34" charset="0"/>
            </a:endParaRPr>
          </a:p>
          <a:p>
            <a:pPr algn="ctr"/>
            <a:r>
              <a:rPr lang="en-US" sz="1400" dirty="0">
                <a:solidFill>
                  <a:prstClr val="white"/>
                </a:solidFill>
                <a:latin typeface="Arial" panose="020B0604020202020204" pitchFamily="34" charset="0"/>
                <a:cs typeface="Arial" panose="020B0604020202020204" pitchFamily="34" charset="0"/>
              </a:rPr>
              <a:t>API calls if the enterprise has transformed it’s</a:t>
            </a:r>
          </a:p>
          <a:p>
            <a:pPr algn="ctr"/>
            <a:r>
              <a:rPr lang="en-US" sz="1400" dirty="0">
                <a:solidFill>
                  <a:prstClr val="white"/>
                </a:solidFill>
                <a:latin typeface="Arial" panose="020B0604020202020204" pitchFamily="34" charset="0"/>
                <a:cs typeface="Arial" panose="020B0604020202020204" pitchFamily="34" charset="0"/>
              </a:rPr>
              <a:t>legacy estate</a:t>
            </a:r>
          </a:p>
          <a:p>
            <a:pPr algn="ctr"/>
            <a:endParaRPr lang="en-US" sz="2000" dirty="0">
              <a:solidFill>
                <a:prstClr val="white"/>
              </a:solidFill>
              <a:latin typeface="Arial" panose="020B0604020202020204" pitchFamily="34" charset="0"/>
              <a:cs typeface="Arial" panose="020B0604020202020204" pitchFamily="34" charset="0"/>
            </a:endParaRPr>
          </a:p>
        </p:txBody>
      </p:sp>
      <p:grpSp>
        <p:nvGrpSpPr>
          <p:cNvPr id="38" name="Group 37"/>
          <p:cNvGrpSpPr/>
          <p:nvPr/>
        </p:nvGrpSpPr>
        <p:grpSpPr>
          <a:xfrm>
            <a:off x="3897194" y="1510748"/>
            <a:ext cx="3087875" cy="1904005"/>
            <a:chOff x="4953000" y="1514475"/>
            <a:chExt cx="3087875" cy="1876425"/>
          </a:xfrm>
        </p:grpSpPr>
        <p:sp>
          <p:nvSpPr>
            <p:cNvPr id="39" name="Freeform: Shape 38"/>
            <p:cNvSpPr/>
            <p:nvPr/>
          </p:nvSpPr>
          <p:spPr bwMode="auto">
            <a:xfrm>
              <a:off x="4953000" y="1514475"/>
              <a:ext cx="2524125" cy="1876425"/>
            </a:xfrm>
            <a:custGeom>
              <a:avLst/>
              <a:gdLst>
                <a:gd name="connsiteX0" fmla="*/ 304800 w 2524125"/>
                <a:gd name="connsiteY0" fmla="*/ 0 h 1876425"/>
                <a:gd name="connsiteX1" fmla="*/ 942975 w 2524125"/>
                <a:gd name="connsiteY1" fmla="*/ 19050 h 1876425"/>
                <a:gd name="connsiteX2" fmla="*/ 1019175 w 2524125"/>
                <a:gd name="connsiteY2" fmla="*/ 19050 h 1876425"/>
                <a:gd name="connsiteX3" fmla="*/ 1238250 w 2524125"/>
                <a:gd name="connsiteY3" fmla="*/ 123825 h 1876425"/>
                <a:gd name="connsiteX4" fmla="*/ 1495425 w 2524125"/>
                <a:gd name="connsiteY4" fmla="*/ 123825 h 1876425"/>
                <a:gd name="connsiteX5" fmla="*/ 1552575 w 2524125"/>
                <a:gd name="connsiteY5" fmla="*/ 323850 h 1876425"/>
                <a:gd name="connsiteX6" fmla="*/ 2009775 w 2524125"/>
                <a:gd name="connsiteY6" fmla="*/ 381000 h 1876425"/>
                <a:gd name="connsiteX7" fmla="*/ 2057400 w 2524125"/>
                <a:gd name="connsiteY7" fmla="*/ 581025 h 1876425"/>
                <a:gd name="connsiteX8" fmla="*/ 2276475 w 2524125"/>
                <a:gd name="connsiteY8" fmla="*/ 581025 h 1876425"/>
                <a:gd name="connsiteX9" fmla="*/ 2362200 w 2524125"/>
                <a:gd name="connsiteY9" fmla="*/ 914400 h 1876425"/>
                <a:gd name="connsiteX10" fmla="*/ 2447925 w 2524125"/>
                <a:gd name="connsiteY10" fmla="*/ 1114425 h 1876425"/>
                <a:gd name="connsiteX11" fmla="*/ 2524125 w 2524125"/>
                <a:gd name="connsiteY11" fmla="*/ 1390650 h 1876425"/>
                <a:gd name="connsiteX12" fmla="*/ 2466975 w 2524125"/>
                <a:gd name="connsiteY12" fmla="*/ 1562100 h 1876425"/>
                <a:gd name="connsiteX13" fmla="*/ 2038350 w 2524125"/>
                <a:gd name="connsiteY13" fmla="*/ 1619250 h 1876425"/>
                <a:gd name="connsiteX14" fmla="*/ 1914525 w 2524125"/>
                <a:gd name="connsiteY14" fmla="*/ 1685925 h 1876425"/>
                <a:gd name="connsiteX15" fmla="*/ 1685925 w 2524125"/>
                <a:gd name="connsiteY15" fmla="*/ 1876425 h 1876425"/>
                <a:gd name="connsiteX16" fmla="*/ 276225 w 2524125"/>
                <a:gd name="connsiteY16" fmla="*/ 1828800 h 1876425"/>
                <a:gd name="connsiteX17" fmla="*/ 0 w 2524125"/>
                <a:gd name="connsiteY17" fmla="*/ 1200150 h 1876425"/>
                <a:gd name="connsiteX18" fmla="*/ 85725 w 2524125"/>
                <a:gd name="connsiteY18" fmla="*/ 247650 h 187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4125" h="1876425">
                  <a:moveTo>
                    <a:pt x="304800" y="0"/>
                  </a:moveTo>
                  <a:lnTo>
                    <a:pt x="942975" y="19050"/>
                  </a:lnTo>
                  <a:lnTo>
                    <a:pt x="1019175" y="19050"/>
                  </a:lnTo>
                  <a:lnTo>
                    <a:pt x="1238250" y="123825"/>
                  </a:lnTo>
                  <a:lnTo>
                    <a:pt x="1495425" y="123825"/>
                  </a:lnTo>
                  <a:lnTo>
                    <a:pt x="1552575" y="323850"/>
                  </a:lnTo>
                  <a:lnTo>
                    <a:pt x="2009775" y="381000"/>
                  </a:lnTo>
                  <a:lnTo>
                    <a:pt x="2057400" y="581025"/>
                  </a:lnTo>
                  <a:lnTo>
                    <a:pt x="2276475" y="581025"/>
                  </a:lnTo>
                  <a:lnTo>
                    <a:pt x="2362200" y="914400"/>
                  </a:lnTo>
                  <a:lnTo>
                    <a:pt x="2447925" y="1114425"/>
                  </a:lnTo>
                  <a:lnTo>
                    <a:pt x="2524125" y="1390650"/>
                  </a:lnTo>
                  <a:lnTo>
                    <a:pt x="2466975" y="1562100"/>
                  </a:lnTo>
                  <a:lnTo>
                    <a:pt x="2038350" y="1619250"/>
                  </a:lnTo>
                  <a:lnTo>
                    <a:pt x="1914525" y="1685925"/>
                  </a:lnTo>
                  <a:lnTo>
                    <a:pt x="1685925" y="1876425"/>
                  </a:lnTo>
                  <a:lnTo>
                    <a:pt x="276225" y="1828800"/>
                  </a:lnTo>
                  <a:lnTo>
                    <a:pt x="0" y="1200150"/>
                  </a:lnTo>
                  <a:lnTo>
                    <a:pt x="85725" y="247650"/>
                  </a:lnTo>
                </a:path>
              </a:pathLst>
            </a:cu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2000">
                <a:solidFill>
                  <a:srgbClr val="191919"/>
                </a:solidFill>
                <a:latin typeface="HelvNeue Light for IBM" pitchFamily="34" charset="0"/>
                <a:cs typeface="Arial" panose="020B0604020202020204" pitchFamily="34" charset="0"/>
              </a:endParaRPr>
            </a:p>
          </p:txBody>
        </p:sp>
        <p:sp>
          <p:nvSpPr>
            <p:cNvPr id="40" name="TextBox 39"/>
            <p:cNvSpPr txBox="1"/>
            <p:nvPr/>
          </p:nvSpPr>
          <p:spPr>
            <a:xfrm>
              <a:off x="6449957" y="1895475"/>
              <a:ext cx="1590918" cy="1359452"/>
            </a:xfrm>
            <a:prstGeom prst="roundRect">
              <a:avLst>
                <a:gd name="adj" fmla="val 4055"/>
              </a:avLst>
            </a:prstGeom>
            <a:ln/>
          </p:spPr>
          <p:style>
            <a:lnRef idx="0">
              <a:schemeClr val="accent2"/>
            </a:lnRef>
            <a:fillRef idx="3">
              <a:schemeClr val="accent2"/>
            </a:fillRef>
            <a:effectRef idx="3">
              <a:schemeClr val="accent2"/>
            </a:effectRef>
            <a:fontRef idx="minor">
              <a:schemeClr val="lt1"/>
            </a:fontRef>
          </p:style>
          <p:txBody>
            <a:bodyPr wrap="square" rtlCol="0" anchor="ctr" anchorCtr="0">
              <a:noAutofit/>
            </a:bodyPr>
            <a:lstStyle/>
            <a:p>
              <a:pPr algn="ctr"/>
              <a:r>
                <a:rPr lang="en-GB" sz="1400" dirty="0">
                  <a:solidFill>
                    <a:prstClr val="white"/>
                  </a:solidFill>
                  <a:latin typeface="Arial" panose="020B0604020202020204" pitchFamily="34" charset="0"/>
                  <a:cs typeface="Arial" panose="020B0604020202020204" pitchFamily="34" charset="0"/>
                </a:rPr>
                <a:t>… “air gap” if not.</a:t>
              </a:r>
            </a:p>
            <a:p>
              <a:pPr algn="ctr"/>
              <a:r>
                <a:rPr lang="en-GB" sz="1400" dirty="0">
                  <a:solidFill>
                    <a:prstClr val="white"/>
                  </a:solidFill>
                  <a:latin typeface="Arial" panose="020B0604020202020204" pitchFamily="34" charset="0"/>
                  <a:cs typeface="Arial" panose="020B0604020202020204" pitchFamily="34" charset="0"/>
                </a:rPr>
                <a:t>Front Office can promise action, but humans have to execute.</a:t>
              </a:r>
            </a:p>
          </p:txBody>
        </p:sp>
      </p:grpSp>
      <p:sp>
        <p:nvSpPr>
          <p:cNvPr id="43" name="Oval Callout 26"/>
          <p:cNvSpPr/>
          <p:nvPr/>
        </p:nvSpPr>
        <p:spPr>
          <a:xfrm>
            <a:off x="5392690" y="3350339"/>
            <a:ext cx="2009550" cy="1002954"/>
          </a:xfrm>
          <a:prstGeom prst="wedgeEllipseCallout">
            <a:avLst>
              <a:gd name="adj1" fmla="val -4428"/>
              <a:gd name="adj2" fmla="val -6314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900" dirty="0">
                <a:solidFill>
                  <a:schemeClr val="bg1"/>
                </a:solidFill>
                <a:latin typeface="Arial" panose="020B0604020202020204" pitchFamily="34" charset="0"/>
                <a:cs typeface="Arial" panose="020B0604020202020204" pitchFamily="34" charset="0"/>
              </a:rPr>
              <a:t>Watson provides the “Cognition” while RPA provides the “motor” to get the resulting work done – Watson calls the Robot via API</a:t>
            </a:r>
          </a:p>
        </p:txBody>
      </p:sp>
      <p:sp>
        <p:nvSpPr>
          <p:cNvPr id="44" name="Cloud Callout 2047"/>
          <p:cNvSpPr/>
          <p:nvPr/>
        </p:nvSpPr>
        <p:spPr>
          <a:xfrm>
            <a:off x="6746875" y="4173363"/>
            <a:ext cx="1838325" cy="892350"/>
          </a:xfrm>
          <a:prstGeom prst="cloudCallout">
            <a:avLst>
              <a:gd name="adj1" fmla="val -29969"/>
              <a:gd name="adj2" fmla="val -60206"/>
            </a:avLst>
          </a:prstGeom>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GB" sz="900" dirty="0">
                <a:solidFill>
                  <a:schemeClr val="bg1"/>
                </a:solidFill>
                <a:latin typeface="Arial" panose="020B0604020202020204" pitchFamily="34" charset="0"/>
                <a:cs typeface="Arial" panose="020B0604020202020204" pitchFamily="34" charset="0"/>
              </a:rPr>
              <a:t>As legacy transforms remove robots…</a:t>
            </a:r>
            <a:br>
              <a:rPr lang="en-GB" sz="900" dirty="0">
                <a:solidFill>
                  <a:schemeClr val="bg1"/>
                </a:solidFill>
                <a:latin typeface="Arial" panose="020B0604020202020204" pitchFamily="34" charset="0"/>
                <a:cs typeface="Arial" panose="020B0604020202020204" pitchFamily="34" charset="0"/>
              </a:rPr>
            </a:br>
            <a:r>
              <a:rPr lang="en-GB" sz="900" dirty="0">
                <a:solidFill>
                  <a:schemeClr val="bg1"/>
                </a:solidFill>
                <a:latin typeface="Arial" panose="020B0604020202020204" pitchFamily="34" charset="0"/>
                <a:cs typeface="Arial" panose="020B0604020202020204" pitchFamily="34" charset="0"/>
              </a:rPr>
              <a:t>but don’t wait take value now!</a:t>
            </a:r>
          </a:p>
        </p:txBody>
      </p:sp>
      <p:cxnSp>
        <p:nvCxnSpPr>
          <p:cNvPr id="48" name="Straight Connector 47"/>
          <p:cNvCxnSpPr/>
          <p:nvPr/>
        </p:nvCxnSpPr>
        <p:spPr bwMode="auto">
          <a:xfrm>
            <a:off x="3076575" y="2276475"/>
            <a:ext cx="2293718" cy="0"/>
          </a:xfrm>
          <a:prstGeom prst="line">
            <a:avLst/>
          </a:prstGeom>
          <a:noFill/>
          <a:ln w="57150" cap="flat" cmpd="sng" algn="ctr">
            <a:solidFill>
              <a:schemeClr val="tx1">
                <a:lumMod val="50000"/>
                <a:lumOff val="50000"/>
              </a:schemeClr>
            </a:solidFill>
            <a:prstDash val="solid"/>
            <a:round/>
            <a:headEnd type="triangle" w="med" len="med"/>
            <a:tailEnd type="triangle" w="med" len="med"/>
          </a:ln>
          <a:effectLst/>
        </p:spPr>
      </p:cxnSp>
      <p:grpSp>
        <p:nvGrpSpPr>
          <p:cNvPr id="5" name="Group 4"/>
          <p:cNvGrpSpPr/>
          <p:nvPr/>
        </p:nvGrpSpPr>
        <p:grpSpPr>
          <a:xfrm>
            <a:off x="5796501" y="1498573"/>
            <a:ext cx="659958" cy="396902"/>
            <a:chOff x="5796501" y="1514475"/>
            <a:chExt cx="659958" cy="381000"/>
          </a:xfrm>
        </p:grpSpPr>
        <p:sp>
          <p:nvSpPr>
            <p:cNvPr id="3" name="Rectangle 2"/>
            <p:cNvSpPr/>
            <p:nvPr/>
          </p:nvSpPr>
          <p:spPr bwMode="auto">
            <a:xfrm>
              <a:off x="5796501" y="1514475"/>
              <a:ext cx="198782"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sz="2000">
                <a:solidFill>
                  <a:srgbClr val="191919"/>
                </a:solidFill>
                <a:latin typeface="HelvNeue Light for IBM" pitchFamily="34" charset="0"/>
                <a:cs typeface="Arial" panose="020B0604020202020204" pitchFamily="34" charset="0"/>
              </a:endParaRPr>
            </a:p>
          </p:txBody>
        </p:sp>
        <p:sp>
          <p:nvSpPr>
            <p:cNvPr id="19" name="Rectangle 18"/>
            <p:cNvSpPr/>
            <p:nvPr/>
          </p:nvSpPr>
          <p:spPr bwMode="auto">
            <a:xfrm>
              <a:off x="5988656" y="1666875"/>
              <a:ext cx="467803"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GB" sz="2000">
                <a:solidFill>
                  <a:srgbClr val="191919"/>
                </a:solidFill>
                <a:latin typeface="HelvNeue Light for IBM" pitchFamily="34" charset="0"/>
                <a:cs typeface="Arial" panose="020B0604020202020204" pitchFamily="34" charset="0"/>
              </a:endParaRPr>
            </a:p>
          </p:txBody>
        </p:sp>
      </p:grpSp>
      <p:sp>
        <p:nvSpPr>
          <p:cNvPr id="2" name="Rectangle 1"/>
          <p:cNvSpPr/>
          <p:nvPr/>
        </p:nvSpPr>
        <p:spPr bwMode="auto">
          <a:xfrm>
            <a:off x="890546" y="1844703"/>
            <a:ext cx="2178658" cy="85874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GB" sz="1600" b="0" i="0" u="none" strike="noStrike" cap="none" normalizeH="0" baseline="0" dirty="0">
              <a:ln>
                <a:noFill/>
              </a:ln>
              <a:solidFill>
                <a:schemeClr val="bg1"/>
              </a:solidFill>
              <a:effectLst/>
              <a:latin typeface="HelvNeue Light for IBM"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kumimoji="0" lang="en-GB" sz="1600" b="0" i="0" u="none" strike="noStrike" cap="none" normalizeH="0" baseline="0" dirty="0">
                <a:ln>
                  <a:noFill/>
                </a:ln>
                <a:solidFill>
                  <a:schemeClr val="bg1"/>
                </a:solidFill>
                <a:effectLst/>
                <a:latin typeface="HelvNeue Light for IBM" pitchFamily="34" charset="0"/>
              </a:rPr>
              <a:t>On-line Client Facing</a:t>
            </a:r>
            <a:r>
              <a:rPr kumimoji="0" lang="en-GB" sz="1600" b="0" i="0" u="none" strike="noStrike" cap="none" normalizeH="0" dirty="0">
                <a:ln>
                  <a:noFill/>
                </a:ln>
                <a:solidFill>
                  <a:schemeClr val="bg1"/>
                </a:solidFill>
                <a:effectLst/>
                <a:latin typeface="HelvNeue Light for IBM" pitchFamily="34" charset="0"/>
              </a:rPr>
              <a:t> </a:t>
            </a:r>
          </a:p>
          <a:p>
            <a:pPr marL="0" marR="0" indent="0" algn="ctr" defTabSz="914400" rtl="0" eaLnBrk="1" fontAlgn="base" latinLnBrk="0" hangingPunct="1">
              <a:lnSpc>
                <a:spcPct val="90000"/>
              </a:lnSpc>
              <a:spcBef>
                <a:spcPct val="0"/>
              </a:spcBef>
              <a:spcAft>
                <a:spcPct val="0"/>
              </a:spcAft>
              <a:buClrTx/>
              <a:buSzTx/>
              <a:buFontTx/>
              <a:buNone/>
              <a:tabLst/>
            </a:pPr>
            <a:r>
              <a:rPr kumimoji="0" lang="en-GB" sz="1600" b="0" i="0" u="none" strike="noStrike" cap="none" normalizeH="0" baseline="0" dirty="0">
                <a:ln>
                  <a:noFill/>
                </a:ln>
                <a:solidFill>
                  <a:schemeClr val="bg1"/>
                </a:solidFill>
                <a:effectLst/>
                <a:latin typeface="HelvNeue Light for IBM" pitchFamily="34" charset="0"/>
              </a:rPr>
              <a:t>Front Office</a:t>
            </a:r>
          </a:p>
        </p:txBody>
      </p:sp>
    </p:spTree>
    <p:extLst>
      <p:ext uri="{BB962C8B-B14F-4D97-AF65-F5344CB8AC3E}">
        <p14:creationId xmlns:p14="http://schemas.microsoft.com/office/powerpoint/2010/main" val="261720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grpId="0" nodeType="withEffect" nodePh="1">
                                  <p:stCondLst>
                                    <p:cond delay="0"/>
                                  </p:stCondLst>
                                  <p:endCondLst>
                                    <p:cond evt="begin" delay="0">
                                      <p:tn val="15"/>
                                    </p:cond>
                                  </p:end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8" grpId="0"/>
      <p:bldP spid="30" grpId="0" animBg="1"/>
      <p:bldP spid="43" grpId="0" animBg="1"/>
      <p:bldP spid="4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6"/>
          <p:cNvSpPr txBox="1">
            <a:spLocks noChangeArrowheads="1"/>
          </p:cNvSpPr>
          <p:nvPr/>
        </p:nvSpPr>
        <p:spPr bwMode="auto">
          <a:xfrm rot="16200000">
            <a:off x="-567175" y="2798589"/>
            <a:ext cx="1880275" cy="311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04" tIns="45702" rIns="91404" bIns="45702">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GB" sz="1400" dirty="0">
                <a:solidFill>
                  <a:srgbClr val="6D6E70"/>
                </a:solidFill>
                <a:latin typeface="IBM Plex Sans Regular" charset="0"/>
                <a:ea typeface="IBM Plex Sans Regular" charset="0"/>
                <a:cs typeface="IBM Plex Sans Regular" charset="0"/>
              </a:rPr>
              <a:t>Business Value</a:t>
            </a:r>
          </a:p>
        </p:txBody>
      </p:sp>
      <p:sp>
        <p:nvSpPr>
          <p:cNvPr id="16" name="Text Box 10"/>
          <p:cNvSpPr txBox="1">
            <a:spLocks noChangeArrowheads="1"/>
          </p:cNvSpPr>
          <p:nvPr/>
        </p:nvSpPr>
        <p:spPr bwMode="auto">
          <a:xfrm>
            <a:off x="1299164" y="4626266"/>
            <a:ext cx="7027491" cy="276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04" tIns="45702" rIns="91404" bIns="45702">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GB" sz="1200" dirty="0">
                <a:solidFill>
                  <a:srgbClr val="6D6E70"/>
                </a:solidFill>
                <a:latin typeface="IBM Plex Sans Regular" charset="0"/>
                <a:ea typeface="IBM Plex Sans Regular" charset="0"/>
                <a:cs typeface="IBM Plex Sans Regular" charset="0"/>
              </a:rPr>
              <a:t>Build                            Manage                                       Change                                Run</a:t>
            </a:r>
          </a:p>
        </p:txBody>
      </p:sp>
      <p:grpSp>
        <p:nvGrpSpPr>
          <p:cNvPr id="4" name="Group 3"/>
          <p:cNvGrpSpPr/>
          <p:nvPr/>
        </p:nvGrpSpPr>
        <p:grpSpPr>
          <a:xfrm>
            <a:off x="546253" y="1540158"/>
            <a:ext cx="7751233" cy="3016645"/>
            <a:chOff x="546237" y="1540142"/>
            <a:chExt cx="7751233" cy="3016645"/>
          </a:xfrm>
        </p:grpSpPr>
        <p:sp>
          <p:nvSpPr>
            <p:cNvPr id="8" name="Line 5"/>
            <p:cNvSpPr>
              <a:spLocks noChangeShapeType="1"/>
            </p:cNvSpPr>
            <p:nvPr/>
          </p:nvSpPr>
          <p:spPr bwMode="auto">
            <a:xfrm flipV="1">
              <a:off x="554825" y="2827523"/>
              <a:ext cx="7712194" cy="716"/>
            </a:xfrm>
            <a:prstGeom prst="line">
              <a:avLst/>
            </a:prstGeom>
            <a:noFill/>
            <a:ln w="28575">
              <a:solidFill>
                <a:schemeClr val="tx1">
                  <a:alpha val="65000"/>
                </a:schemeClr>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a:endParaRPr lang="en-GB" sz="1500" dirty="0">
                <a:solidFill>
                  <a:srgbClr val="191919"/>
                </a:solidFill>
                <a:latin typeface="IBM Plex Sans Regular" charset="0"/>
                <a:ea typeface="IBM Plex Sans Regular" charset="0"/>
                <a:cs typeface="IBM Plex Sans Regular" charset="0"/>
              </a:endParaRPr>
            </a:p>
          </p:txBody>
        </p:sp>
        <p:sp>
          <p:nvSpPr>
            <p:cNvPr id="13" name="Line 4"/>
            <p:cNvSpPr>
              <a:spLocks noChangeShapeType="1"/>
            </p:cNvSpPr>
            <p:nvPr/>
          </p:nvSpPr>
          <p:spPr bwMode="auto">
            <a:xfrm flipV="1">
              <a:off x="546237" y="1540142"/>
              <a:ext cx="1739" cy="3016645"/>
            </a:xfrm>
            <a:prstGeom prst="line">
              <a:avLst/>
            </a:prstGeom>
            <a:noFill/>
            <a:ln w="15875">
              <a:solidFill>
                <a:schemeClr val="tx1">
                  <a:alpha val="42000"/>
                </a:schemeClr>
              </a:solidFill>
              <a:round/>
              <a:headEnd type="none" w="med" len="me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a:endParaRPr lang="en-GB" sz="1500" dirty="0">
                <a:solidFill>
                  <a:srgbClr val="191919"/>
                </a:solidFill>
                <a:latin typeface="IBM Plex Sans Regular" charset="0"/>
                <a:ea typeface="IBM Plex Sans Regular" charset="0"/>
                <a:cs typeface="IBM Plex Sans Regular" charset="0"/>
              </a:endParaRPr>
            </a:p>
          </p:txBody>
        </p:sp>
        <p:sp>
          <p:nvSpPr>
            <p:cNvPr id="14" name="Line 5"/>
            <p:cNvSpPr>
              <a:spLocks noChangeShapeType="1"/>
            </p:cNvSpPr>
            <p:nvPr/>
          </p:nvSpPr>
          <p:spPr bwMode="auto">
            <a:xfrm flipV="1">
              <a:off x="553301" y="4548244"/>
              <a:ext cx="7712194" cy="716"/>
            </a:xfrm>
            <a:prstGeom prst="line">
              <a:avLst/>
            </a:prstGeom>
            <a:noFill/>
            <a:ln w="15875">
              <a:solidFill>
                <a:schemeClr val="tx1">
                  <a:alpha val="42000"/>
                </a:schemeClr>
              </a:solidFill>
              <a:round/>
              <a:headEnd type="none" w="med" len="me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a:endParaRPr lang="en-GB" sz="1500" dirty="0">
                <a:solidFill>
                  <a:srgbClr val="191919"/>
                </a:solidFill>
                <a:latin typeface="IBM Plex Sans Regular" charset="0"/>
                <a:ea typeface="IBM Plex Sans Regular" charset="0"/>
                <a:cs typeface="IBM Plex Sans Regular" charset="0"/>
              </a:endParaRPr>
            </a:p>
          </p:txBody>
        </p:sp>
        <p:sp>
          <p:nvSpPr>
            <p:cNvPr id="17" name="Text Box 17"/>
            <p:cNvSpPr txBox="1">
              <a:spLocks noChangeArrowheads="1"/>
            </p:cNvSpPr>
            <p:nvPr/>
          </p:nvSpPr>
          <p:spPr bwMode="auto">
            <a:xfrm>
              <a:off x="5964949" y="3552826"/>
              <a:ext cx="1317667" cy="954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Clr>
                  <a:srgbClr val="191919"/>
                </a:buClr>
                <a:buFont typeface="Wingdings" pitchFamily="2" charset="2"/>
                <a:buNone/>
              </a:pPr>
              <a:r>
                <a:rPr lang="en-GB" sz="800" dirty="0">
                  <a:solidFill>
                    <a:srgbClr val="5596E6"/>
                  </a:solidFill>
                  <a:latin typeface="IBM Plex Sans Regular" charset="0"/>
                  <a:ea typeface="IBM Plex Sans Regular" charset="0"/>
                  <a:cs typeface="IBM Plex Sans Regular" charset="0"/>
                </a:rPr>
                <a:t>6. Run Book Automation: </a:t>
              </a:r>
              <a:r>
                <a:rPr lang="en-GB" sz="800" dirty="0">
                  <a:solidFill>
                    <a:srgbClr val="6D6E70"/>
                  </a:solidFill>
                  <a:latin typeface="IBM Plex Sans Regular" charset="0"/>
                  <a:ea typeface="IBM Plex Sans Regular" charset="0"/>
                  <a:cs typeface="IBM Plex Sans Regular" charset="0"/>
                </a:rPr>
                <a:t>Intelligently store operational procedures linked to down steam automation, enhancing human performance</a:t>
              </a:r>
            </a:p>
          </p:txBody>
        </p:sp>
        <p:sp>
          <p:nvSpPr>
            <p:cNvPr id="18" name="Text Box 15"/>
            <p:cNvSpPr txBox="1">
              <a:spLocks noChangeArrowheads="1"/>
            </p:cNvSpPr>
            <p:nvPr/>
          </p:nvSpPr>
          <p:spPr bwMode="auto">
            <a:xfrm>
              <a:off x="552182" y="3552825"/>
              <a:ext cx="1141666" cy="83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Clr>
                  <a:srgbClr val="191919"/>
                </a:buClr>
                <a:buFont typeface="Wingdings" pitchFamily="2" charset="2"/>
                <a:buNone/>
              </a:pPr>
              <a:r>
                <a:rPr lang="en-GB" sz="800" dirty="0">
                  <a:solidFill>
                    <a:srgbClr val="5596E6"/>
                  </a:solidFill>
                  <a:latin typeface="IBM Plex Sans Regular" charset="0"/>
                  <a:ea typeface="IBM Plex Sans Regular" charset="0"/>
                  <a:cs typeface="IBM Plex Sans Regular" charset="0"/>
                </a:rPr>
                <a:t>1. Automated Environment Build: </a:t>
              </a:r>
              <a:r>
                <a:rPr lang="en-GB" sz="800" dirty="0">
                  <a:solidFill>
                    <a:srgbClr val="6D6E70"/>
                  </a:solidFill>
                  <a:latin typeface="IBM Plex Sans Regular" charset="0"/>
                  <a:ea typeface="IBM Plex Sans Regular" charset="0"/>
                  <a:cs typeface="IBM Plex Sans Regular" charset="0"/>
                </a:rPr>
                <a:t>Build compliant audit-ready, business-ready environments</a:t>
              </a:r>
            </a:p>
          </p:txBody>
        </p:sp>
        <p:sp>
          <p:nvSpPr>
            <p:cNvPr id="19" name="Text Box 17"/>
            <p:cNvSpPr txBox="1">
              <a:spLocks noChangeArrowheads="1"/>
            </p:cNvSpPr>
            <p:nvPr/>
          </p:nvSpPr>
          <p:spPr bwMode="auto">
            <a:xfrm>
              <a:off x="4994848" y="3552825"/>
              <a:ext cx="1097418" cy="707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Clr>
                  <a:srgbClr val="191919"/>
                </a:buClr>
                <a:buFont typeface="Wingdings" pitchFamily="2" charset="2"/>
                <a:buNone/>
              </a:pPr>
              <a:r>
                <a:rPr lang="en-GB" sz="800" dirty="0">
                  <a:solidFill>
                    <a:srgbClr val="5596E6"/>
                  </a:solidFill>
                  <a:latin typeface="IBM Plex Sans Regular" charset="0"/>
                  <a:ea typeface="IBM Plex Sans Regular" charset="0"/>
                  <a:cs typeface="IBM Plex Sans Regular" charset="0"/>
                </a:rPr>
                <a:t>5. Robotic Process Automation:  </a:t>
              </a:r>
              <a:r>
                <a:rPr lang="en-GB" sz="800" dirty="0">
                  <a:solidFill>
                    <a:srgbClr val="6D6E70"/>
                  </a:solidFill>
                  <a:latin typeface="IBM Plex Sans Regular" charset="0"/>
                  <a:ea typeface="IBM Plex Sans Regular" charset="0"/>
                  <a:cs typeface="IBM Plex Sans Regular" charset="0"/>
                </a:rPr>
                <a:t>Automating both</a:t>
              </a:r>
              <a:br>
                <a:rPr lang="en-GB" sz="800" dirty="0">
                  <a:solidFill>
                    <a:srgbClr val="6D6E70"/>
                  </a:solidFill>
                  <a:latin typeface="IBM Plex Sans Regular" charset="0"/>
                  <a:ea typeface="IBM Plex Sans Regular" charset="0"/>
                  <a:cs typeface="IBM Plex Sans Regular" charset="0"/>
                </a:rPr>
              </a:br>
              <a:r>
                <a:rPr lang="en-GB" sz="800" dirty="0">
                  <a:solidFill>
                    <a:srgbClr val="6D6E70"/>
                  </a:solidFill>
                  <a:latin typeface="IBM Plex Sans Regular" charset="0"/>
                  <a:ea typeface="IBM Plex Sans Regular" charset="0"/>
                  <a:cs typeface="IBM Plex Sans Regular" charset="0"/>
                </a:rPr>
                <a:t>IT and business processes</a:t>
              </a:r>
            </a:p>
          </p:txBody>
        </p:sp>
        <p:sp>
          <p:nvSpPr>
            <p:cNvPr id="20" name="Text Box 18"/>
            <p:cNvSpPr txBox="1">
              <a:spLocks noChangeArrowheads="1"/>
            </p:cNvSpPr>
            <p:nvPr/>
          </p:nvSpPr>
          <p:spPr bwMode="auto">
            <a:xfrm>
              <a:off x="4997004" y="1955496"/>
              <a:ext cx="2461217" cy="46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Clr>
                  <a:srgbClr val="191919"/>
                </a:buClr>
                <a:buFont typeface="Wingdings" pitchFamily="2" charset="2"/>
                <a:buNone/>
              </a:pPr>
              <a:r>
                <a:rPr lang="en-GB" sz="800" dirty="0">
                  <a:solidFill>
                    <a:srgbClr val="5596E6"/>
                  </a:solidFill>
                  <a:latin typeface="IBM Plex Sans Regular" charset="0"/>
                  <a:ea typeface="IBM Plex Sans Regular" charset="0"/>
                  <a:cs typeface="IBM Plex Sans Regular" charset="0"/>
                </a:rPr>
                <a:t>8. IBM Watson:  </a:t>
              </a:r>
              <a:r>
                <a:rPr lang="en-GB" sz="800" dirty="0">
                  <a:solidFill>
                    <a:srgbClr val="6D6E70"/>
                  </a:solidFill>
                  <a:latin typeface="IBM Plex Sans Regular" charset="0"/>
                  <a:ea typeface="IBM Plex Sans Regular" charset="0"/>
                  <a:cs typeface="IBM Plex Sans Regular" charset="0"/>
                </a:rPr>
                <a:t>evolves all automation and analytics to be able to achieve more e.g. to address non-deterministic use cases</a:t>
              </a:r>
            </a:p>
          </p:txBody>
        </p:sp>
        <p:sp>
          <p:nvSpPr>
            <p:cNvPr id="21" name="Text Box 25"/>
            <p:cNvSpPr txBox="1">
              <a:spLocks noChangeArrowheads="1"/>
            </p:cNvSpPr>
            <p:nvPr/>
          </p:nvSpPr>
          <p:spPr bwMode="auto">
            <a:xfrm>
              <a:off x="1651052" y="3557762"/>
              <a:ext cx="1234173" cy="83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Clr>
                  <a:srgbClr val="191919"/>
                </a:buClr>
                <a:buFont typeface="Wingdings" pitchFamily="2" charset="2"/>
                <a:buNone/>
              </a:pPr>
              <a:r>
                <a:rPr lang="en-GB" sz="800" dirty="0">
                  <a:solidFill>
                    <a:srgbClr val="5596E6"/>
                  </a:solidFill>
                  <a:latin typeface="IBM Plex Sans Regular" charset="0"/>
                  <a:ea typeface="IBM Plex Sans Regular" charset="0"/>
                  <a:cs typeface="IBM Plex Sans Regular" charset="0"/>
                </a:rPr>
                <a:t>2. Automated </a:t>
              </a:r>
              <a:br>
                <a:rPr lang="en-GB" sz="800" dirty="0">
                  <a:solidFill>
                    <a:srgbClr val="5596E6"/>
                  </a:solidFill>
                  <a:latin typeface="IBM Plex Sans Regular" charset="0"/>
                  <a:ea typeface="IBM Plex Sans Regular" charset="0"/>
                  <a:cs typeface="IBM Plex Sans Regular" charset="0"/>
                </a:rPr>
              </a:br>
              <a:r>
                <a:rPr lang="en-GB" sz="800" dirty="0">
                  <a:solidFill>
                    <a:srgbClr val="5596E6"/>
                  </a:solidFill>
                  <a:latin typeface="IBM Plex Sans Regular" charset="0"/>
                  <a:ea typeface="IBM Plex Sans Regular" charset="0"/>
                  <a:cs typeface="IBM Plex Sans Regular" charset="0"/>
                </a:rPr>
                <a:t>System Hygiene: </a:t>
              </a:r>
              <a:r>
                <a:rPr lang="en-GB" sz="800" dirty="0">
                  <a:solidFill>
                    <a:srgbClr val="6D6E70"/>
                  </a:solidFill>
                  <a:latin typeface="IBM Plex Sans Regular" charset="0"/>
                  <a:ea typeface="IBM Plex Sans Regular" charset="0"/>
                  <a:cs typeface="IBM Plex Sans Regular" charset="0"/>
                </a:rPr>
                <a:t>Includes Continuous Compliance </a:t>
              </a:r>
              <a:br>
                <a:rPr lang="en-GB" sz="800" dirty="0">
                  <a:solidFill>
                    <a:srgbClr val="6D6E70"/>
                  </a:solidFill>
                  <a:latin typeface="IBM Plex Sans Regular" charset="0"/>
                  <a:ea typeface="IBM Plex Sans Regular" charset="0"/>
                  <a:cs typeface="IBM Plex Sans Regular" charset="0"/>
                </a:rPr>
              </a:br>
              <a:r>
                <a:rPr lang="en-GB" sz="800" dirty="0">
                  <a:solidFill>
                    <a:srgbClr val="6D6E70"/>
                  </a:solidFill>
                  <a:latin typeface="IBM Plex Sans Regular" charset="0"/>
                  <a:ea typeface="IBM Plex Sans Regular" charset="0"/>
                  <a:cs typeface="IBM Plex Sans Regular" charset="0"/>
                </a:rPr>
                <a:t>and Risk-based </a:t>
              </a:r>
              <a:br>
                <a:rPr lang="en-GB" sz="800" dirty="0">
                  <a:solidFill>
                    <a:srgbClr val="6D6E70"/>
                  </a:solidFill>
                  <a:latin typeface="IBM Plex Sans Regular" charset="0"/>
                  <a:ea typeface="IBM Plex Sans Regular" charset="0"/>
                  <a:cs typeface="IBM Plex Sans Regular" charset="0"/>
                </a:rPr>
              </a:br>
              <a:r>
                <a:rPr lang="en-GB" sz="800" dirty="0">
                  <a:solidFill>
                    <a:srgbClr val="6D6E70"/>
                  </a:solidFill>
                  <a:latin typeface="IBM Plex Sans Regular" charset="0"/>
                  <a:ea typeface="IBM Plex Sans Regular" charset="0"/>
                  <a:cs typeface="IBM Plex Sans Regular" charset="0"/>
                </a:rPr>
                <a:t>Continuous Patching </a:t>
              </a:r>
            </a:p>
          </p:txBody>
        </p:sp>
        <p:sp>
          <p:nvSpPr>
            <p:cNvPr id="22" name="Text Box 27"/>
            <p:cNvSpPr txBox="1">
              <a:spLocks noChangeArrowheads="1"/>
            </p:cNvSpPr>
            <p:nvPr/>
          </p:nvSpPr>
          <p:spPr bwMode="auto">
            <a:xfrm>
              <a:off x="3860413" y="3552825"/>
              <a:ext cx="1286669" cy="707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Clr>
                  <a:srgbClr val="191919"/>
                </a:buClr>
                <a:buFont typeface="Wingdings" pitchFamily="2" charset="2"/>
                <a:buNone/>
              </a:pPr>
              <a:r>
                <a:rPr lang="en-GB" sz="800" dirty="0">
                  <a:solidFill>
                    <a:srgbClr val="5596E6"/>
                  </a:solidFill>
                  <a:latin typeface="IBM Plex Sans Regular" charset="0"/>
                  <a:ea typeface="IBM Plex Sans Regular" charset="0"/>
                  <a:cs typeface="IBM Plex Sans Regular" charset="0"/>
                </a:rPr>
                <a:t>4. Self Service Delivery:  </a:t>
              </a:r>
              <a:r>
                <a:rPr lang="en-GB" sz="800" dirty="0">
                  <a:solidFill>
                    <a:srgbClr val="6D6E70"/>
                  </a:solidFill>
                  <a:latin typeface="IBM Plex Sans Regular" charset="0"/>
                  <a:ea typeface="IBM Plex Sans Regular" charset="0"/>
                  <a:cs typeface="IBM Plex Sans Regular" charset="0"/>
                </a:rPr>
                <a:t>Self service implementation of pre-profiled automated changes</a:t>
              </a:r>
            </a:p>
          </p:txBody>
        </p:sp>
        <p:sp>
          <p:nvSpPr>
            <p:cNvPr id="24" name="Oval 29"/>
            <p:cNvSpPr>
              <a:spLocks noChangeArrowheads="1"/>
            </p:cNvSpPr>
            <p:nvPr/>
          </p:nvSpPr>
          <p:spPr bwMode="auto">
            <a:xfrm>
              <a:off x="795476" y="2716461"/>
              <a:ext cx="243620" cy="241628"/>
            </a:xfrm>
            <a:prstGeom prst="ellipse">
              <a:avLst/>
            </a:prstGeom>
            <a:solidFill>
              <a:srgbClr val="5AABFA"/>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a:r>
                <a:rPr lang="en-GB" sz="900" dirty="0">
                  <a:solidFill>
                    <a:srgbClr val="FFFFFF"/>
                  </a:solidFill>
                  <a:latin typeface="IBM Plex Sans Regular" charset="0"/>
                  <a:ea typeface="IBM Plex Sans Regular" charset="0"/>
                  <a:cs typeface="IBM Plex Sans Regular" charset="0"/>
                </a:rPr>
                <a:t>1</a:t>
              </a:r>
            </a:p>
          </p:txBody>
        </p:sp>
        <p:sp>
          <p:nvSpPr>
            <p:cNvPr id="25" name="AutoShape 31"/>
            <p:cNvSpPr>
              <a:spLocks noChangeArrowheads="1"/>
            </p:cNvSpPr>
            <p:nvPr/>
          </p:nvSpPr>
          <p:spPr bwMode="auto">
            <a:xfrm>
              <a:off x="1009019" y="2796711"/>
              <a:ext cx="197977" cy="67138"/>
            </a:xfrm>
            <a:prstGeom prst="rightArrow">
              <a:avLst>
                <a:gd name="adj1" fmla="val 50000"/>
                <a:gd name="adj2" fmla="val 48106"/>
              </a:avLst>
            </a:prstGeom>
            <a:solidFill>
              <a:srgbClr val="5AABFA"/>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a:endParaRPr lang="en-GB" sz="1500" dirty="0">
                <a:solidFill>
                  <a:srgbClr val="191919"/>
                </a:solidFill>
                <a:latin typeface="IBM Plex Sans Regular" charset="0"/>
                <a:ea typeface="IBM Plex Sans Regular" charset="0"/>
                <a:cs typeface="IBM Plex Sans Regular" charset="0"/>
              </a:endParaRPr>
            </a:p>
          </p:txBody>
        </p:sp>
        <p:sp>
          <p:nvSpPr>
            <p:cNvPr id="30" name="Oval 34"/>
            <p:cNvSpPr>
              <a:spLocks noChangeArrowheads="1"/>
            </p:cNvSpPr>
            <p:nvPr/>
          </p:nvSpPr>
          <p:spPr bwMode="auto">
            <a:xfrm>
              <a:off x="1967786" y="2720478"/>
              <a:ext cx="243620" cy="241630"/>
            </a:xfrm>
            <a:prstGeom prst="ellipse">
              <a:avLst/>
            </a:prstGeom>
            <a:solidFill>
              <a:srgbClr val="5AABFA"/>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ctr" eaLnBrk="0"/>
              <a:r>
                <a:rPr lang="en-GB" sz="900" dirty="0">
                  <a:solidFill>
                    <a:srgbClr val="FFFFFF"/>
                  </a:solidFill>
                  <a:latin typeface="IBM Plex Sans Regular" charset="0"/>
                  <a:ea typeface="IBM Plex Sans Regular" charset="0"/>
                  <a:cs typeface="IBM Plex Sans Regular" charset="0"/>
                </a:rPr>
                <a:t>2</a:t>
              </a:r>
            </a:p>
          </p:txBody>
        </p:sp>
        <p:sp>
          <p:nvSpPr>
            <p:cNvPr id="31" name="AutoShape 35"/>
            <p:cNvSpPr>
              <a:spLocks noChangeArrowheads="1"/>
            </p:cNvSpPr>
            <p:nvPr/>
          </p:nvSpPr>
          <p:spPr bwMode="auto">
            <a:xfrm>
              <a:off x="2181329" y="2796711"/>
              <a:ext cx="197977" cy="67139"/>
            </a:xfrm>
            <a:prstGeom prst="rightArrow">
              <a:avLst>
                <a:gd name="adj1" fmla="val 50000"/>
                <a:gd name="adj2" fmla="val 48106"/>
              </a:avLst>
            </a:prstGeom>
            <a:solidFill>
              <a:srgbClr val="5AABFA"/>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a:endParaRPr lang="en-GB" sz="1500" dirty="0">
                <a:solidFill>
                  <a:srgbClr val="191919"/>
                </a:solidFill>
                <a:latin typeface="IBM Plex Sans Regular" charset="0"/>
                <a:ea typeface="IBM Plex Sans Regular" charset="0"/>
                <a:cs typeface="IBM Plex Sans Regular" charset="0"/>
              </a:endParaRPr>
            </a:p>
          </p:txBody>
        </p:sp>
        <p:sp>
          <p:nvSpPr>
            <p:cNvPr id="35" name="Oval 37"/>
            <p:cNvSpPr>
              <a:spLocks noChangeArrowheads="1"/>
            </p:cNvSpPr>
            <p:nvPr/>
          </p:nvSpPr>
          <p:spPr bwMode="auto">
            <a:xfrm>
              <a:off x="5256344" y="2713460"/>
              <a:ext cx="243621" cy="241630"/>
            </a:xfrm>
            <a:prstGeom prst="ellipse">
              <a:avLst/>
            </a:prstGeom>
            <a:solidFill>
              <a:srgbClr val="5AABFA"/>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a:r>
                <a:rPr lang="en-GB" sz="900" dirty="0">
                  <a:solidFill>
                    <a:srgbClr val="FFFFFF"/>
                  </a:solidFill>
                  <a:latin typeface="IBM Plex Sans Regular" charset="0"/>
                  <a:ea typeface="IBM Plex Sans Regular" charset="0"/>
                  <a:cs typeface="IBM Plex Sans Regular" charset="0"/>
                </a:rPr>
                <a:t>5</a:t>
              </a:r>
            </a:p>
          </p:txBody>
        </p:sp>
        <p:sp>
          <p:nvSpPr>
            <p:cNvPr id="36" name="AutoShape 38"/>
            <p:cNvSpPr>
              <a:spLocks noChangeArrowheads="1"/>
            </p:cNvSpPr>
            <p:nvPr/>
          </p:nvSpPr>
          <p:spPr bwMode="auto">
            <a:xfrm>
              <a:off x="5469888" y="2796711"/>
              <a:ext cx="197979" cy="67139"/>
            </a:xfrm>
            <a:prstGeom prst="rightArrow">
              <a:avLst>
                <a:gd name="adj1" fmla="val 50000"/>
                <a:gd name="adj2" fmla="val 48106"/>
              </a:avLst>
            </a:prstGeom>
            <a:solidFill>
              <a:srgbClr val="5AABFA"/>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a:endParaRPr lang="en-GB" sz="1500" dirty="0">
                <a:solidFill>
                  <a:srgbClr val="191919"/>
                </a:solidFill>
                <a:latin typeface="IBM Plex Sans Regular" charset="0"/>
                <a:ea typeface="IBM Plex Sans Regular" charset="0"/>
                <a:cs typeface="IBM Plex Sans Regular" charset="0"/>
              </a:endParaRPr>
            </a:p>
          </p:txBody>
        </p:sp>
        <p:sp>
          <p:nvSpPr>
            <p:cNvPr id="40" name="Oval 40"/>
            <p:cNvSpPr>
              <a:spLocks noChangeArrowheads="1"/>
            </p:cNvSpPr>
            <p:nvPr/>
          </p:nvSpPr>
          <p:spPr bwMode="auto">
            <a:xfrm>
              <a:off x="6343170" y="2717471"/>
              <a:ext cx="243621" cy="241630"/>
            </a:xfrm>
            <a:prstGeom prst="ellipse">
              <a:avLst/>
            </a:prstGeom>
            <a:solidFill>
              <a:srgbClr val="FF0000"/>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a:r>
                <a:rPr lang="en-GB" sz="900" dirty="0">
                  <a:solidFill>
                    <a:srgbClr val="FFFFFF"/>
                  </a:solidFill>
                  <a:latin typeface="IBM Plex Sans Regular" charset="0"/>
                  <a:ea typeface="IBM Plex Sans Regular" charset="0"/>
                  <a:cs typeface="IBM Plex Sans Regular" charset="0"/>
                </a:rPr>
                <a:t>6</a:t>
              </a:r>
            </a:p>
          </p:txBody>
        </p:sp>
        <p:sp>
          <p:nvSpPr>
            <p:cNvPr id="41" name="AutoShape 41"/>
            <p:cNvSpPr>
              <a:spLocks noChangeArrowheads="1"/>
            </p:cNvSpPr>
            <p:nvPr/>
          </p:nvSpPr>
          <p:spPr bwMode="auto">
            <a:xfrm>
              <a:off x="6556714" y="2796711"/>
              <a:ext cx="197979" cy="67139"/>
            </a:xfrm>
            <a:prstGeom prst="rightArrow">
              <a:avLst>
                <a:gd name="adj1" fmla="val 50000"/>
                <a:gd name="adj2" fmla="val 48106"/>
              </a:avLst>
            </a:prstGeom>
            <a:solidFill>
              <a:srgbClr val="FF0000"/>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a:endParaRPr lang="en-GB" sz="1500" dirty="0">
                <a:solidFill>
                  <a:srgbClr val="191919"/>
                </a:solidFill>
                <a:latin typeface="IBM Plex Sans Regular" charset="0"/>
                <a:ea typeface="IBM Plex Sans Regular" charset="0"/>
                <a:cs typeface="IBM Plex Sans Regular" charset="0"/>
              </a:endParaRPr>
            </a:p>
          </p:txBody>
        </p:sp>
        <p:sp>
          <p:nvSpPr>
            <p:cNvPr id="45" name="Oval 46"/>
            <p:cNvSpPr>
              <a:spLocks noChangeArrowheads="1"/>
            </p:cNvSpPr>
            <p:nvPr/>
          </p:nvSpPr>
          <p:spPr bwMode="auto">
            <a:xfrm>
              <a:off x="3054605" y="2712491"/>
              <a:ext cx="243621" cy="241630"/>
            </a:xfrm>
            <a:prstGeom prst="ellipse">
              <a:avLst/>
            </a:prstGeom>
            <a:solidFill>
              <a:srgbClr val="5AABFA"/>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a:r>
                <a:rPr lang="en-GB" sz="900" dirty="0">
                  <a:solidFill>
                    <a:srgbClr val="FFFFFF"/>
                  </a:solidFill>
                  <a:latin typeface="IBM Plex Sans Regular" charset="0"/>
                  <a:ea typeface="IBM Plex Sans Regular" charset="0"/>
                  <a:cs typeface="IBM Plex Sans Regular" charset="0"/>
                </a:rPr>
                <a:t>3</a:t>
              </a:r>
            </a:p>
          </p:txBody>
        </p:sp>
        <p:sp>
          <p:nvSpPr>
            <p:cNvPr id="46" name="AutoShape 47"/>
            <p:cNvSpPr>
              <a:spLocks noChangeArrowheads="1"/>
            </p:cNvSpPr>
            <p:nvPr/>
          </p:nvSpPr>
          <p:spPr bwMode="auto">
            <a:xfrm>
              <a:off x="3268149" y="2796711"/>
              <a:ext cx="197979" cy="67139"/>
            </a:xfrm>
            <a:prstGeom prst="rightArrow">
              <a:avLst>
                <a:gd name="adj1" fmla="val 50000"/>
                <a:gd name="adj2" fmla="val 48106"/>
              </a:avLst>
            </a:prstGeom>
            <a:solidFill>
              <a:srgbClr val="5AABFA"/>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a:endParaRPr lang="en-GB" sz="1500" dirty="0">
                <a:solidFill>
                  <a:srgbClr val="191919"/>
                </a:solidFill>
                <a:latin typeface="IBM Plex Sans Regular" charset="0"/>
                <a:ea typeface="IBM Plex Sans Regular" charset="0"/>
                <a:cs typeface="IBM Plex Sans Regular" charset="0"/>
              </a:endParaRPr>
            </a:p>
          </p:txBody>
        </p:sp>
        <p:sp>
          <p:nvSpPr>
            <p:cNvPr id="51" name="Oval 46"/>
            <p:cNvSpPr>
              <a:spLocks noChangeArrowheads="1"/>
            </p:cNvSpPr>
            <p:nvPr/>
          </p:nvSpPr>
          <p:spPr bwMode="auto">
            <a:xfrm>
              <a:off x="4268217" y="2712491"/>
              <a:ext cx="243621" cy="241630"/>
            </a:xfrm>
            <a:prstGeom prst="ellipse">
              <a:avLst/>
            </a:prstGeom>
            <a:solidFill>
              <a:srgbClr val="5AABFA"/>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a:r>
                <a:rPr lang="en-GB" sz="900" dirty="0">
                  <a:solidFill>
                    <a:srgbClr val="FFFFFF"/>
                  </a:solidFill>
                  <a:latin typeface="IBM Plex Sans Regular" charset="0"/>
                  <a:ea typeface="IBM Plex Sans Regular" charset="0"/>
                  <a:cs typeface="IBM Plex Sans Regular" charset="0"/>
                </a:rPr>
                <a:t>4</a:t>
              </a:r>
            </a:p>
          </p:txBody>
        </p:sp>
        <p:sp>
          <p:nvSpPr>
            <p:cNvPr id="52" name="AutoShape 47"/>
            <p:cNvSpPr>
              <a:spLocks noChangeArrowheads="1"/>
            </p:cNvSpPr>
            <p:nvPr/>
          </p:nvSpPr>
          <p:spPr bwMode="auto">
            <a:xfrm>
              <a:off x="4481761" y="2796711"/>
              <a:ext cx="197979" cy="67139"/>
            </a:xfrm>
            <a:prstGeom prst="rightArrow">
              <a:avLst>
                <a:gd name="adj1" fmla="val 50000"/>
                <a:gd name="adj2" fmla="val 48106"/>
              </a:avLst>
            </a:prstGeom>
            <a:solidFill>
              <a:srgbClr val="5AABFA"/>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a:endParaRPr lang="en-GB" sz="1500" dirty="0">
                <a:solidFill>
                  <a:srgbClr val="191919"/>
                </a:solidFill>
                <a:latin typeface="IBM Plex Sans Regular" charset="0"/>
                <a:ea typeface="IBM Plex Sans Regular" charset="0"/>
                <a:cs typeface="IBM Plex Sans Regular" charset="0"/>
              </a:endParaRPr>
            </a:p>
          </p:txBody>
        </p:sp>
        <p:pic>
          <p:nvPicPr>
            <p:cNvPr id="53" name="Picture 5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0799" y="1989443"/>
              <a:ext cx="348543" cy="348543"/>
            </a:xfrm>
            <a:prstGeom prst="rect">
              <a:avLst/>
            </a:prstGeom>
          </p:spPr>
        </p:pic>
        <p:pic>
          <p:nvPicPr>
            <p:cNvPr id="55" name="Picture 5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47311" y="3064067"/>
              <a:ext cx="476864" cy="473049"/>
            </a:xfrm>
            <a:prstGeom prst="rect">
              <a:avLst/>
            </a:prstGeom>
          </p:spPr>
        </p:pic>
        <p:grpSp>
          <p:nvGrpSpPr>
            <p:cNvPr id="56" name="Group 55"/>
            <p:cNvGrpSpPr/>
            <p:nvPr/>
          </p:nvGrpSpPr>
          <p:grpSpPr>
            <a:xfrm>
              <a:off x="1905012" y="3087139"/>
              <a:ext cx="454323" cy="454323"/>
              <a:chOff x="2372606" y="1976783"/>
              <a:chExt cx="490451" cy="490451"/>
            </a:xfrm>
          </p:grpSpPr>
          <p:pic>
            <p:nvPicPr>
              <p:cNvPr id="57" name="Picture 56" descr="Government Audit of FDA Food Oversight Not Pretty ..."/>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12958" y="2023498"/>
                <a:ext cx="409748" cy="335833"/>
              </a:xfrm>
              <a:prstGeom prst="rect">
                <a:avLst/>
              </a:prstGeom>
            </p:spPr>
          </p:pic>
          <p:sp>
            <p:nvSpPr>
              <p:cNvPr id="58" name="Oval 57"/>
              <p:cNvSpPr/>
              <p:nvPr/>
            </p:nvSpPr>
            <p:spPr bwMode="auto">
              <a:xfrm>
                <a:off x="2372606" y="1976783"/>
                <a:ext cx="490451" cy="490451"/>
              </a:xfrm>
              <a:prstGeom prst="ellipse">
                <a:avLst/>
              </a:prstGeom>
              <a:noFill/>
              <a:ln w="9525" cap="flat" cmpd="sng" algn="ctr">
                <a:solidFill>
                  <a:schemeClr val="accent4">
                    <a:lumMod val="20000"/>
                    <a:lumOff val="8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2000" dirty="0">
                  <a:solidFill>
                    <a:srgbClr val="191919"/>
                  </a:solidFill>
                  <a:latin typeface="IBM Plex Sans Regular" charset="0"/>
                  <a:ea typeface="IBM Plex Sans Regular" charset="0"/>
                  <a:cs typeface="IBM Plex Sans Regular" charset="0"/>
                </a:endParaRPr>
              </a:p>
            </p:txBody>
          </p:sp>
        </p:grpSp>
        <p:grpSp>
          <p:nvGrpSpPr>
            <p:cNvPr id="59" name="Group 58"/>
            <p:cNvGrpSpPr/>
            <p:nvPr/>
          </p:nvGrpSpPr>
          <p:grpSpPr>
            <a:xfrm>
              <a:off x="6256382" y="3047143"/>
              <a:ext cx="454323" cy="454323"/>
              <a:chOff x="4615909" y="1644026"/>
              <a:chExt cx="539496" cy="539496"/>
            </a:xfrm>
          </p:grpSpPr>
          <p:grpSp>
            <p:nvGrpSpPr>
              <p:cNvPr id="60" name="Group 59"/>
              <p:cNvGrpSpPr/>
              <p:nvPr/>
            </p:nvGrpSpPr>
            <p:grpSpPr>
              <a:xfrm>
                <a:off x="4738803" y="1770508"/>
                <a:ext cx="314404" cy="273245"/>
                <a:chOff x="4442459" y="-2073015"/>
                <a:chExt cx="448905" cy="339860"/>
              </a:xfrm>
            </p:grpSpPr>
            <p:sp>
              <p:nvSpPr>
                <p:cNvPr id="62" name="Flowchart: Document 61"/>
                <p:cNvSpPr/>
                <p:nvPr/>
              </p:nvSpPr>
              <p:spPr bwMode="auto">
                <a:xfrm>
                  <a:off x="4442459" y="-2073015"/>
                  <a:ext cx="448905" cy="339860"/>
                </a:xfrm>
                <a:prstGeom prst="flowChartDocument">
                  <a:avLst/>
                </a:prstGeom>
                <a:solidFill>
                  <a:schemeClr val="bg1">
                    <a:lumMod val="95000"/>
                  </a:schemeClr>
                </a:solidFill>
                <a:ln w="9525" cap="flat" cmpd="sng" algn="ctr">
                  <a:solidFill>
                    <a:schemeClr val="accent4">
                      <a:lumMod val="20000"/>
                      <a:lumOff val="8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t" anchorCtr="0" compatLnSpc="1">
                  <a:prstTxWarp prst="textNoShape">
                    <a:avLst/>
                  </a:prstTxWarp>
                </a:bodyPr>
                <a:lstStyle/>
                <a:p>
                  <a:endParaRPr lang="en-US" sz="2000" dirty="0">
                    <a:solidFill>
                      <a:srgbClr val="191919"/>
                    </a:solidFill>
                    <a:latin typeface="IBM Plex Sans Regular" charset="0"/>
                    <a:ea typeface="IBM Plex Sans Regular" charset="0"/>
                    <a:cs typeface="IBM Plex Sans Regular" charset="0"/>
                  </a:endParaRPr>
                </a:p>
              </p:txBody>
            </p:sp>
            <p:pic>
              <p:nvPicPr>
                <p:cNvPr id="63" name="Picture 62" descr="JSONiq - The JSON Query Language"/>
                <p:cNvPicPr>
                  <a:picLocks noChangeAspect="1"/>
                </p:cNvPicPr>
                <p:nvPr/>
              </p:nvPicPr>
              <p:blipFill>
                <a:blip r:embed="rId6"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flipV="1">
                  <a:off x="4491439" y="-2020911"/>
                  <a:ext cx="381818" cy="240640"/>
                </a:xfrm>
                <a:prstGeom prst="rect">
                  <a:avLst/>
                </a:prstGeom>
              </p:spPr>
            </p:pic>
          </p:grpSp>
          <p:sp>
            <p:nvSpPr>
              <p:cNvPr id="61" name="Oval 60"/>
              <p:cNvSpPr/>
              <p:nvPr/>
            </p:nvSpPr>
            <p:spPr bwMode="auto">
              <a:xfrm>
                <a:off x="4615909" y="1644026"/>
                <a:ext cx="539496" cy="539496"/>
              </a:xfrm>
              <a:prstGeom prst="ellipse">
                <a:avLst/>
              </a:prstGeom>
              <a:noFill/>
              <a:ln w="9525" cap="flat" cmpd="sng" algn="ctr">
                <a:solidFill>
                  <a:schemeClr val="accent4">
                    <a:lumMod val="20000"/>
                    <a:lumOff val="8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2000" dirty="0">
                  <a:solidFill>
                    <a:srgbClr val="191919"/>
                  </a:solidFill>
                  <a:latin typeface="IBM Plex Sans Regular" charset="0"/>
                  <a:ea typeface="IBM Plex Sans Regular" charset="0"/>
                  <a:cs typeface="IBM Plex Sans Regular" charset="0"/>
                </a:endParaRPr>
              </a:p>
            </p:txBody>
          </p:sp>
        </p:grpSp>
        <p:grpSp>
          <p:nvGrpSpPr>
            <p:cNvPr id="64" name="Group 63"/>
            <p:cNvGrpSpPr/>
            <p:nvPr/>
          </p:nvGrpSpPr>
          <p:grpSpPr>
            <a:xfrm>
              <a:off x="4154755" y="3079927"/>
              <a:ext cx="454323" cy="498113"/>
              <a:chOff x="5090620" y="3303168"/>
              <a:chExt cx="539496" cy="539496"/>
            </a:xfrm>
          </p:grpSpPr>
          <p:sp>
            <p:nvSpPr>
              <p:cNvPr id="65" name="Striped Right Arrow 64"/>
              <p:cNvSpPr/>
              <p:nvPr/>
            </p:nvSpPr>
            <p:spPr bwMode="auto">
              <a:xfrm rot="10800000">
                <a:off x="5506763" y="3421662"/>
                <a:ext cx="94625" cy="279455"/>
              </a:xfrm>
              <a:prstGeom prst="stripedRightArrow">
                <a:avLst/>
              </a:prstGeom>
              <a:solidFill>
                <a:schemeClr val="accent2"/>
              </a:solidFill>
              <a:ln>
                <a:noFill/>
              </a:ln>
              <a:effectLst/>
              <a:extLst/>
            </p:spPr>
            <p:txBody>
              <a:bodyPr/>
              <a:lstStyle/>
              <a:p>
                <a:pPr eaLnBrk="0">
                  <a:defRPr/>
                </a:pPr>
                <a:endParaRPr lang="en-GB" sz="1700" dirty="0">
                  <a:solidFill>
                    <a:srgbClr val="00B0DA"/>
                  </a:solidFill>
                  <a:latin typeface="IBM Plex Sans Regular" charset="0"/>
                  <a:ea typeface="IBM Plex Sans Regular" charset="0"/>
                  <a:cs typeface="IBM Plex Sans Regular" charset="0"/>
                </a:endParaRPr>
              </a:p>
            </p:txBody>
          </p:sp>
          <p:pic>
            <p:nvPicPr>
              <p:cNvPr id="66" name="Picture 20"/>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5099832" y="3407007"/>
                <a:ext cx="442424" cy="331818"/>
              </a:xfrm>
              <a:prstGeom prst="rect">
                <a:avLst/>
              </a:prstGeom>
              <a:noFill/>
              <a:ln w="9525">
                <a:noFill/>
                <a:miter lim="800000"/>
                <a:headEnd/>
                <a:tailEnd/>
              </a:ln>
            </p:spPr>
          </p:pic>
          <p:sp>
            <p:nvSpPr>
              <p:cNvPr id="67" name="Oval 66"/>
              <p:cNvSpPr/>
              <p:nvPr/>
            </p:nvSpPr>
            <p:spPr bwMode="auto">
              <a:xfrm>
                <a:off x="5090620" y="3303168"/>
                <a:ext cx="539496" cy="539496"/>
              </a:xfrm>
              <a:prstGeom prst="ellipse">
                <a:avLst/>
              </a:prstGeom>
              <a:noFill/>
              <a:ln w="9525" cap="flat" cmpd="sng" algn="ctr">
                <a:solidFill>
                  <a:schemeClr val="accent4">
                    <a:lumMod val="20000"/>
                    <a:lumOff val="8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2000" dirty="0">
                  <a:solidFill>
                    <a:srgbClr val="191919"/>
                  </a:solidFill>
                  <a:latin typeface="IBM Plex Sans Regular" charset="0"/>
                  <a:ea typeface="IBM Plex Sans Regular" charset="0"/>
                  <a:cs typeface="IBM Plex Sans Regular" charset="0"/>
                </a:endParaRPr>
              </a:p>
            </p:txBody>
          </p:sp>
        </p:grpSp>
        <p:sp>
          <p:nvSpPr>
            <p:cNvPr id="69" name="Oval 43"/>
            <p:cNvSpPr>
              <a:spLocks noChangeArrowheads="1"/>
            </p:cNvSpPr>
            <p:nvPr/>
          </p:nvSpPr>
          <p:spPr bwMode="auto">
            <a:xfrm>
              <a:off x="7467960" y="2716309"/>
              <a:ext cx="243210" cy="241941"/>
            </a:xfrm>
            <a:prstGeom prst="ellipse">
              <a:avLst/>
            </a:prstGeom>
            <a:solidFill>
              <a:srgbClr val="5AABFA"/>
            </a:solidFill>
            <a:ln w="9525">
              <a:noFill/>
              <a:round/>
              <a:headEnd/>
              <a:tailEnd/>
            </a:ln>
            <a:effectLst/>
            <a:extLst/>
          </p:spPr>
          <p:txBody>
            <a:bodyPr wrap="none" anchor="ctr"/>
            <a:lstStyle/>
            <a:p>
              <a:pPr algn="ctr" eaLnBrk="0"/>
              <a:r>
                <a:rPr lang="en-GB" sz="900" dirty="0">
                  <a:solidFill>
                    <a:srgbClr val="FFFFFF"/>
                  </a:solidFill>
                  <a:latin typeface="IBM Plex Sans Regular" charset="0"/>
                  <a:ea typeface="IBM Plex Sans Regular" charset="0"/>
                  <a:cs typeface="IBM Plex Sans Regular" charset="0"/>
                </a:rPr>
                <a:t>7</a:t>
              </a:r>
            </a:p>
          </p:txBody>
        </p:sp>
        <p:sp>
          <p:nvSpPr>
            <p:cNvPr id="70" name="AutoShape 44"/>
            <p:cNvSpPr>
              <a:spLocks noChangeArrowheads="1"/>
            </p:cNvSpPr>
            <p:nvPr/>
          </p:nvSpPr>
          <p:spPr bwMode="auto">
            <a:xfrm>
              <a:off x="7665817" y="2796711"/>
              <a:ext cx="197979" cy="67139"/>
            </a:xfrm>
            <a:prstGeom prst="rightArrow">
              <a:avLst>
                <a:gd name="adj1" fmla="val 50000"/>
                <a:gd name="adj2" fmla="val 48106"/>
              </a:avLst>
            </a:prstGeom>
            <a:solidFill>
              <a:srgbClr val="5AABFA"/>
            </a:solidFill>
            <a:ln w="9525">
              <a:noFill/>
              <a:miter lim="800000"/>
              <a:headEnd/>
              <a:tailEnd/>
            </a:ln>
            <a:effectLst/>
            <a:extLst/>
          </p:spPr>
          <p:txBody>
            <a:bodyPr wrap="none" anchor="ctr"/>
            <a:lstStyle/>
            <a:p>
              <a:pPr eaLnBrk="0"/>
              <a:endParaRPr lang="en-GB" sz="1500" dirty="0">
                <a:solidFill>
                  <a:srgbClr val="191919"/>
                </a:solidFill>
                <a:latin typeface="IBM Plex Sans Regular" charset="0"/>
                <a:ea typeface="IBM Plex Sans Regular" charset="0"/>
                <a:cs typeface="IBM Plex Sans Regular" charset="0"/>
              </a:endParaRPr>
            </a:p>
          </p:txBody>
        </p:sp>
        <p:sp>
          <p:nvSpPr>
            <p:cNvPr id="72" name="Text Box 26"/>
            <p:cNvSpPr txBox="1">
              <a:spLocks noChangeArrowheads="1"/>
            </p:cNvSpPr>
            <p:nvPr/>
          </p:nvSpPr>
          <p:spPr bwMode="auto">
            <a:xfrm>
              <a:off x="2767950" y="3552826"/>
              <a:ext cx="1136319" cy="954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Clr>
                  <a:srgbClr val="191919"/>
                </a:buClr>
                <a:buFont typeface="Wingdings" pitchFamily="2" charset="2"/>
                <a:buNone/>
              </a:pPr>
              <a:r>
                <a:rPr lang="en-GB" sz="800" dirty="0">
                  <a:solidFill>
                    <a:srgbClr val="5596E6"/>
                  </a:solidFill>
                  <a:latin typeface="IBM Plex Sans Regular" charset="0"/>
                  <a:ea typeface="IBM Plex Sans Regular" charset="0"/>
                  <a:cs typeface="IBM Plex Sans Regular" charset="0"/>
                </a:rPr>
                <a:t>3. Dynamic Automation: </a:t>
              </a:r>
              <a:r>
                <a:rPr lang="en-GB" sz="800" dirty="0">
                  <a:solidFill>
                    <a:srgbClr val="6D6E70"/>
                  </a:solidFill>
                  <a:latin typeface="IBM Plex Sans Regular" charset="0"/>
                  <a:ea typeface="IBM Plex Sans Regular" charset="0"/>
                  <a:cs typeface="IBM Plex Sans Regular" charset="0"/>
                </a:rPr>
                <a:t>Collation, Reduction, Automated Remediation, Measurement and Analysis of Events</a:t>
              </a:r>
            </a:p>
          </p:txBody>
        </p:sp>
        <p:pic>
          <p:nvPicPr>
            <p:cNvPr id="73" name="Picture 7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65319" y="3044928"/>
              <a:ext cx="478559" cy="478559"/>
            </a:xfrm>
            <a:prstGeom prst="rect">
              <a:avLst/>
            </a:prstGeom>
          </p:spPr>
        </p:pic>
        <p:sp>
          <p:nvSpPr>
            <p:cNvPr id="74" name="Text Box 18"/>
            <p:cNvSpPr txBox="1">
              <a:spLocks noChangeArrowheads="1"/>
            </p:cNvSpPr>
            <p:nvPr/>
          </p:nvSpPr>
          <p:spPr bwMode="auto">
            <a:xfrm>
              <a:off x="7232858" y="3552826"/>
              <a:ext cx="1064612" cy="954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8" rIns="91436" bIns="45718">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buClr>
                  <a:srgbClr val="191919"/>
                </a:buClr>
                <a:buFont typeface="Wingdings" pitchFamily="2" charset="2"/>
                <a:buNone/>
              </a:pPr>
              <a:r>
                <a:rPr lang="en-GB" sz="800" dirty="0">
                  <a:solidFill>
                    <a:srgbClr val="5596E6"/>
                  </a:solidFill>
                  <a:latin typeface="IBM Plex Sans Regular" charset="0"/>
                  <a:ea typeface="IBM Plex Sans Regular" charset="0"/>
                  <a:cs typeface="IBM Plex Sans Regular" charset="0"/>
                </a:rPr>
                <a:t>7. Analytics, Measurement,  Visualisation:  </a:t>
              </a:r>
              <a:r>
                <a:rPr lang="en-GB" sz="800" dirty="0">
                  <a:solidFill>
                    <a:srgbClr val="6D6E70"/>
                  </a:solidFill>
                  <a:latin typeface="IBM Plex Sans Regular" charset="0"/>
                  <a:ea typeface="IBM Plex Sans Regular" charset="0"/>
                  <a:cs typeface="IBM Plex Sans Regular" charset="0"/>
                </a:rPr>
                <a:t>Deep insights to focus automation activities and pre-emptively improve</a:t>
              </a:r>
            </a:p>
          </p:txBody>
        </p:sp>
        <p:grpSp>
          <p:nvGrpSpPr>
            <p:cNvPr id="75" name="Group 74"/>
            <p:cNvGrpSpPr/>
            <p:nvPr/>
          </p:nvGrpSpPr>
          <p:grpSpPr>
            <a:xfrm>
              <a:off x="7367067" y="3013957"/>
              <a:ext cx="454323" cy="454323"/>
              <a:chOff x="6555649" y="1943069"/>
              <a:chExt cx="490451" cy="490451"/>
            </a:xfrm>
          </p:grpSpPr>
          <p:grpSp>
            <p:nvGrpSpPr>
              <p:cNvPr id="76" name="Group 4"/>
              <p:cNvGrpSpPr>
                <a:grpSpLocks/>
              </p:cNvGrpSpPr>
              <p:nvPr/>
            </p:nvGrpSpPr>
            <p:grpSpPr bwMode="auto">
              <a:xfrm>
                <a:off x="6679134" y="2023513"/>
                <a:ext cx="286855" cy="320768"/>
                <a:chOff x="10051757" y="3679422"/>
                <a:chExt cx="703359" cy="800456"/>
              </a:xfrm>
            </p:grpSpPr>
            <p:sp>
              <p:nvSpPr>
                <p:cNvPr id="78" name="Right Arrow 99"/>
                <p:cNvSpPr>
                  <a:spLocks noChangeArrowheads="1"/>
                </p:cNvSpPr>
                <p:nvPr/>
              </p:nvSpPr>
              <p:spPr bwMode="auto">
                <a:xfrm rot="5400000">
                  <a:off x="10144407" y="4123685"/>
                  <a:ext cx="435936" cy="276449"/>
                </a:xfrm>
                <a:prstGeom prst="rightArrow">
                  <a:avLst>
                    <a:gd name="adj1" fmla="val 50000"/>
                    <a:gd name="adj2" fmla="val 50001"/>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a:endParaRPr lang="en-GB" sz="800" dirty="0">
                    <a:solidFill>
                      <a:srgbClr val="00B0DA"/>
                    </a:solidFill>
                    <a:latin typeface="IBM Plex Sans Regular" charset="0"/>
                    <a:ea typeface="IBM Plex Sans Regular" charset="0"/>
                    <a:cs typeface="IBM Plex Sans Regular" charset="0"/>
                  </a:endParaRPr>
                </a:p>
              </p:txBody>
            </p:sp>
            <p:sp>
              <p:nvSpPr>
                <p:cNvPr id="79" name="Right Arrow 100"/>
                <p:cNvSpPr>
                  <a:spLocks noChangeArrowheads="1"/>
                </p:cNvSpPr>
                <p:nvPr/>
              </p:nvSpPr>
              <p:spPr bwMode="auto">
                <a:xfrm rot="2639953">
                  <a:off x="10319180" y="4105962"/>
                  <a:ext cx="435936" cy="276449"/>
                </a:xfrm>
                <a:prstGeom prst="rightArrow">
                  <a:avLst>
                    <a:gd name="adj1" fmla="val 50000"/>
                    <a:gd name="adj2" fmla="val 50001"/>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a:endParaRPr lang="en-GB" sz="800" dirty="0">
                    <a:solidFill>
                      <a:srgbClr val="00B0DA"/>
                    </a:solidFill>
                    <a:latin typeface="IBM Plex Sans Regular" charset="0"/>
                    <a:ea typeface="IBM Plex Sans Regular" charset="0"/>
                    <a:cs typeface="IBM Plex Sans Regular" charset="0"/>
                  </a:endParaRPr>
                </a:p>
              </p:txBody>
            </p:sp>
            <p:sp>
              <p:nvSpPr>
                <p:cNvPr id="80" name="Right Arrow 101"/>
                <p:cNvSpPr>
                  <a:spLocks noChangeArrowheads="1"/>
                </p:cNvSpPr>
                <p:nvPr/>
              </p:nvSpPr>
              <p:spPr bwMode="auto">
                <a:xfrm rot="8088256">
                  <a:off x="9972014" y="4109508"/>
                  <a:ext cx="435936" cy="276449"/>
                </a:xfrm>
                <a:prstGeom prst="rightArrow">
                  <a:avLst>
                    <a:gd name="adj1" fmla="val 50000"/>
                    <a:gd name="adj2" fmla="val 50001"/>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a:endParaRPr lang="en-GB" sz="800" dirty="0">
                    <a:solidFill>
                      <a:srgbClr val="00B0DA"/>
                    </a:solidFill>
                    <a:latin typeface="IBM Plex Sans Regular" charset="0"/>
                    <a:ea typeface="IBM Plex Sans Regular" charset="0"/>
                    <a:cs typeface="IBM Plex Sans Regular" charset="0"/>
                  </a:endParaRPr>
                </a:p>
              </p:txBody>
            </p:sp>
            <p:sp>
              <p:nvSpPr>
                <p:cNvPr id="81" name="Flowchart: Connector 80"/>
                <p:cNvSpPr/>
                <p:nvPr/>
              </p:nvSpPr>
              <p:spPr>
                <a:xfrm>
                  <a:off x="10095366" y="3681768"/>
                  <a:ext cx="99581" cy="105619"/>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a:defRPr/>
                  </a:pPr>
                  <a:endParaRPr lang="en-GB" sz="800" dirty="0">
                    <a:solidFill>
                      <a:srgbClr val="FFFFFF"/>
                    </a:solidFill>
                    <a:latin typeface="IBM Plex Sans Regular" charset="0"/>
                    <a:ea typeface="IBM Plex Sans Regular" charset="0"/>
                    <a:cs typeface="IBM Plex Sans Regular" charset="0"/>
                  </a:endParaRPr>
                </a:p>
              </p:txBody>
            </p:sp>
            <p:sp>
              <p:nvSpPr>
                <p:cNvPr id="82" name="Flowchart: Connector 81"/>
                <p:cNvSpPr/>
                <p:nvPr/>
              </p:nvSpPr>
              <p:spPr>
                <a:xfrm>
                  <a:off x="10232289" y="3679422"/>
                  <a:ext cx="99581" cy="10561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a:defRPr/>
                  </a:pPr>
                  <a:endParaRPr lang="en-GB" sz="800" dirty="0">
                    <a:solidFill>
                      <a:srgbClr val="FFFFFF"/>
                    </a:solidFill>
                    <a:latin typeface="IBM Plex Sans Regular" charset="0"/>
                    <a:ea typeface="IBM Plex Sans Regular" charset="0"/>
                    <a:cs typeface="IBM Plex Sans Regular" charset="0"/>
                  </a:endParaRPr>
                </a:p>
              </p:txBody>
            </p:sp>
            <p:sp>
              <p:nvSpPr>
                <p:cNvPr id="83" name="Flowchart: Connector 82"/>
                <p:cNvSpPr/>
                <p:nvPr/>
              </p:nvSpPr>
              <p:spPr>
                <a:xfrm>
                  <a:off x="10369213" y="3681768"/>
                  <a:ext cx="99581" cy="105619"/>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a:defRPr/>
                  </a:pPr>
                  <a:endParaRPr lang="en-GB" sz="800" dirty="0">
                    <a:solidFill>
                      <a:srgbClr val="FFFFFF"/>
                    </a:solidFill>
                    <a:latin typeface="IBM Plex Sans Regular" charset="0"/>
                    <a:ea typeface="IBM Plex Sans Regular" charset="0"/>
                    <a:cs typeface="IBM Plex Sans Regular" charset="0"/>
                  </a:endParaRPr>
                </a:p>
              </p:txBody>
            </p:sp>
            <p:sp>
              <p:nvSpPr>
                <p:cNvPr id="84" name="Flowchart: Connector 83"/>
                <p:cNvSpPr/>
                <p:nvPr/>
              </p:nvSpPr>
              <p:spPr>
                <a:xfrm>
                  <a:off x="10176275" y="3792081"/>
                  <a:ext cx="99581" cy="10561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a:defRPr/>
                  </a:pPr>
                  <a:endParaRPr lang="en-GB" sz="800" dirty="0">
                    <a:solidFill>
                      <a:srgbClr val="FFFFFF"/>
                    </a:solidFill>
                    <a:latin typeface="IBM Plex Sans Regular" charset="0"/>
                    <a:ea typeface="IBM Plex Sans Regular" charset="0"/>
                    <a:cs typeface="IBM Plex Sans Regular" charset="0"/>
                  </a:endParaRPr>
                </a:p>
              </p:txBody>
            </p:sp>
            <p:sp>
              <p:nvSpPr>
                <p:cNvPr id="85" name="Flowchart: Connector 84"/>
                <p:cNvSpPr/>
                <p:nvPr/>
              </p:nvSpPr>
              <p:spPr>
                <a:xfrm>
                  <a:off x="10501987" y="3684116"/>
                  <a:ext cx="99581" cy="105617"/>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a:defRPr/>
                  </a:pPr>
                  <a:endParaRPr lang="en-GB" sz="800" dirty="0">
                    <a:solidFill>
                      <a:srgbClr val="FFFFFF"/>
                    </a:solidFill>
                    <a:latin typeface="IBM Plex Sans Regular" charset="0"/>
                    <a:ea typeface="IBM Plex Sans Regular" charset="0"/>
                    <a:cs typeface="IBM Plex Sans Regular" charset="0"/>
                  </a:endParaRPr>
                </a:p>
              </p:txBody>
            </p:sp>
            <p:sp>
              <p:nvSpPr>
                <p:cNvPr id="86" name="Flowchart: Connector 85"/>
                <p:cNvSpPr/>
                <p:nvPr/>
              </p:nvSpPr>
              <p:spPr>
                <a:xfrm>
                  <a:off x="10313198" y="3789733"/>
                  <a:ext cx="99582" cy="105619"/>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a:defRPr/>
                  </a:pPr>
                  <a:endParaRPr lang="en-GB" sz="800" dirty="0">
                    <a:solidFill>
                      <a:srgbClr val="FFFFFF"/>
                    </a:solidFill>
                    <a:latin typeface="IBM Plex Sans Regular" charset="0"/>
                    <a:ea typeface="IBM Plex Sans Regular" charset="0"/>
                    <a:cs typeface="IBM Plex Sans Regular" charset="0"/>
                  </a:endParaRPr>
                </a:p>
              </p:txBody>
            </p:sp>
            <p:sp>
              <p:nvSpPr>
                <p:cNvPr id="87" name="Flowchart: Connector 86"/>
                <p:cNvSpPr/>
                <p:nvPr/>
              </p:nvSpPr>
              <p:spPr>
                <a:xfrm>
                  <a:off x="10443898" y="3789733"/>
                  <a:ext cx="99581" cy="105619"/>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a:defRPr/>
                  </a:pPr>
                  <a:endParaRPr lang="en-GB" sz="800" dirty="0">
                    <a:solidFill>
                      <a:srgbClr val="FFFFFF"/>
                    </a:solidFill>
                    <a:latin typeface="IBM Plex Sans Regular" charset="0"/>
                    <a:ea typeface="IBM Plex Sans Regular" charset="0"/>
                    <a:cs typeface="IBM Plex Sans Regular" charset="0"/>
                  </a:endParaRPr>
                </a:p>
              </p:txBody>
            </p:sp>
            <p:sp>
              <p:nvSpPr>
                <p:cNvPr id="88" name="Flowchart: Connector 87"/>
                <p:cNvSpPr/>
                <p:nvPr/>
              </p:nvSpPr>
              <p:spPr>
                <a:xfrm>
                  <a:off x="10250960" y="3890657"/>
                  <a:ext cx="99581" cy="107965"/>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a:defRPr/>
                  </a:pPr>
                  <a:endParaRPr lang="en-GB" sz="800" dirty="0">
                    <a:solidFill>
                      <a:srgbClr val="FFFFFF"/>
                    </a:solidFill>
                    <a:latin typeface="IBM Plex Sans Regular" charset="0"/>
                    <a:ea typeface="IBM Plex Sans Regular" charset="0"/>
                    <a:cs typeface="IBM Plex Sans Regular" charset="0"/>
                  </a:endParaRPr>
                </a:p>
              </p:txBody>
            </p:sp>
            <p:sp>
              <p:nvSpPr>
                <p:cNvPr id="89" name="Flowchart: Connector 88"/>
                <p:cNvSpPr/>
                <p:nvPr/>
              </p:nvSpPr>
              <p:spPr>
                <a:xfrm>
                  <a:off x="10381660" y="3890657"/>
                  <a:ext cx="99581" cy="107965"/>
                </a:xfrm>
                <a:prstGeom prst="flowChartConnector">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a:defRPr/>
                  </a:pPr>
                  <a:endParaRPr lang="en-GB" sz="800" dirty="0">
                    <a:solidFill>
                      <a:srgbClr val="FFFFFF"/>
                    </a:solidFill>
                    <a:latin typeface="IBM Plex Sans Regular" charset="0"/>
                    <a:ea typeface="IBM Plex Sans Regular" charset="0"/>
                    <a:cs typeface="IBM Plex Sans Regular" charset="0"/>
                  </a:endParaRPr>
                </a:p>
              </p:txBody>
            </p:sp>
          </p:grpSp>
          <p:sp>
            <p:nvSpPr>
              <p:cNvPr id="77" name="Oval 76"/>
              <p:cNvSpPr/>
              <p:nvPr/>
            </p:nvSpPr>
            <p:spPr bwMode="auto">
              <a:xfrm>
                <a:off x="6555649" y="1943069"/>
                <a:ext cx="490451" cy="490451"/>
              </a:xfrm>
              <a:prstGeom prst="ellipse">
                <a:avLst/>
              </a:prstGeom>
              <a:noFill/>
              <a:ln w="9525" cap="flat" cmpd="sng" algn="ctr">
                <a:solidFill>
                  <a:schemeClr val="accent4">
                    <a:lumMod val="20000"/>
                    <a:lumOff val="8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800" dirty="0">
                  <a:solidFill>
                    <a:srgbClr val="191919"/>
                  </a:solidFill>
                  <a:latin typeface="IBM Plex Sans Regular" charset="0"/>
                  <a:ea typeface="IBM Plex Sans Regular" charset="0"/>
                  <a:cs typeface="IBM Plex Sans Regular" charset="0"/>
                </a:endParaRPr>
              </a:p>
            </p:txBody>
          </p:sp>
        </p:grpSp>
        <p:grpSp>
          <p:nvGrpSpPr>
            <p:cNvPr id="90" name="Group 89"/>
            <p:cNvGrpSpPr/>
            <p:nvPr/>
          </p:nvGrpSpPr>
          <p:grpSpPr>
            <a:xfrm>
              <a:off x="720185" y="3035696"/>
              <a:ext cx="467773" cy="454323"/>
              <a:chOff x="1058156" y="2957858"/>
              <a:chExt cx="504971" cy="490451"/>
            </a:xfrm>
          </p:grpSpPr>
          <p:pic>
            <p:nvPicPr>
              <p:cNvPr id="91" name="Picture 2" descr="C:\Users\IBM_ADMIN\AppData\Local\Microsoft\Windows\Temporary Internet Files\Content.IE5\Z7JQN4T5\clipart-puzzle[1].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95374" y="3019425"/>
                <a:ext cx="467753" cy="354189"/>
              </a:xfrm>
              <a:prstGeom prst="rect">
                <a:avLst/>
              </a:prstGeom>
              <a:noFill/>
              <a:extLst>
                <a:ext uri="{909E8E84-426E-40DD-AFC4-6F175D3DCCD1}">
                  <a14:hiddenFill xmlns:a14="http://schemas.microsoft.com/office/drawing/2010/main">
                    <a:solidFill>
                      <a:srgbClr val="FFFFFF"/>
                    </a:solidFill>
                  </a14:hiddenFill>
                </a:ext>
              </a:extLst>
            </p:spPr>
          </p:pic>
          <p:sp>
            <p:nvSpPr>
              <p:cNvPr id="92" name="Oval 91"/>
              <p:cNvSpPr/>
              <p:nvPr/>
            </p:nvSpPr>
            <p:spPr bwMode="auto">
              <a:xfrm>
                <a:off x="1058156" y="2957858"/>
                <a:ext cx="490451" cy="490451"/>
              </a:xfrm>
              <a:prstGeom prst="ellipse">
                <a:avLst/>
              </a:prstGeom>
              <a:noFill/>
              <a:ln w="9525" cap="flat" cmpd="sng" algn="ctr">
                <a:solidFill>
                  <a:schemeClr val="accent4">
                    <a:lumMod val="20000"/>
                    <a:lumOff val="8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endParaRPr lang="en-US" sz="2000" dirty="0">
                  <a:solidFill>
                    <a:srgbClr val="191919"/>
                  </a:solidFill>
                  <a:latin typeface="IBM Plex Sans Regular" charset="0"/>
                  <a:ea typeface="IBM Plex Sans Regular" charset="0"/>
                  <a:cs typeface="IBM Plex Sans Regular" charset="0"/>
                </a:endParaRPr>
              </a:p>
            </p:txBody>
          </p:sp>
        </p:grpSp>
        <p:sp>
          <p:nvSpPr>
            <p:cNvPr id="93" name="Line 5"/>
            <p:cNvSpPr>
              <a:spLocks noChangeShapeType="1"/>
            </p:cNvSpPr>
            <p:nvPr/>
          </p:nvSpPr>
          <p:spPr bwMode="auto">
            <a:xfrm flipV="1">
              <a:off x="547976" y="1712180"/>
              <a:ext cx="7712194" cy="716"/>
            </a:xfrm>
            <a:prstGeom prst="line">
              <a:avLst/>
            </a:prstGeom>
            <a:noFill/>
            <a:ln w="22225">
              <a:solidFill>
                <a:srgbClr val="5AACFA">
                  <a:alpha val="71000"/>
                </a:srgbClr>
              </a:solidFill>
              <a:prstDash val="sysDash"/>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lstStyle/>
            <a:p>
              <a:pPr eaLnBrk="0"/>
              <a:endParaRPr lang="en-GB" sz="1500" dirty="0">
                <a:solidFill>
                  <a:srgbClr val="191919"/>
                </a:solidFill>
                <a:latin typeface="IBM Plex Sans Regular" charset="0"/>
                <a:ea typeface="IBM Plex Sans Regular" charset="0"/>
                <a:cs typeface="IBM Plex Sans Regular" charset="0"/>
              </a:endParaRPr>
            </a:p>
          </p:txBody>
        </p:sp>
        <p:grpSp>
          <p:nvGrpSpPr>
            <p:cNvPr id="94" name="Group 93"/>
            <p:cNvGrpSpPr/>
            <p:nvPr/>
          </p:nvGrpSpPr>
          <p:grpSpPr>
            <a:xfrm rot="16200000">
              <a:off x="4155533" y="1971775"/>
              <a:ext cx="450667" cy="241941"/>
              <a:chOff x="6920071" y="2758289"/>
              <a:chExt cx="486505" cy="261180"/>
            </a:xfrm>
            <a:solidFill>
              <a:srgbClr val="5AABFA"/>
            </a:solidFill>
          </p:grpSpPr>
          <p:sp>
            <p:nvSpPr>
              <p:cNvPr id="95" name="Oval 43"/>
              <p:cNvSpPr>
                <a:spLocks noChangeArrowheads="1"/>
              </p:cNvSpPr>
              <p:nvPr/>
            </p:nvSpPr>
            <p:spPr bwMode="auto">
              <a:xfrm>
                <a:off x="6920071" y="2758289"/>
                <a:ext cx="262549" cy="261180"/>
              </a:xfrm>
              <a:prstGeom prst="ellipse">
                <a:avLst/>
              </a:prstGeom>
              <a:grpFill/>
              <a:ln w="9525">
                <a:noFill/>
                <a:round/>
                <a:headEnd/>
                <a:tailEnd/>
              </a:ln>
              <a:effectLst/>
              <a:extLst/>
            </p:spPr>
            <p:txBody>
              <a:bodyPr vert="vert" wrap="none" anchor="ctr"/>
              <a:lstStyle/>
              <a:p>
                <a:pPr algn="ctr" eaLnBrk="0"/>
                <a:r>
                  <a:rPr lang="en-GB" sz="900" dirty="0">
                    <a:solidFill>
                      <a:srgbClr val="FFFFFF"/>
                    </a:solidFill>
                    <a:latin typeface="IBM Plex Sans Regular" charset="0"/>
                    <a:ea typeface="IBM Plex Sans Regular" charset="0"/>
                    <a:cs typeface="IBM Plex Sans Regular" charset="0"/>
                  </a:rPr>
                  <a:t>8</a:t>
                </a:r>
              </a:p>
            </p:txBody>
          </p:sp>
          <p:sp>
            <p:nvSpPr>
              <p:cNvPr id="96" name="AutoShape 44"/>
              <p:cNvSpPr>
                <a:spLocks noChangeArrowheads="1"/>
              </p:cNvSpPr>
              <p:nvPr/>
            </p:nvSpPr>
            <p:spPr bwMode="auto">
              <a:xfrm>
                <a:off x="7133663" y="2857415"/>
                <a:ext cx="272913" cy="62927"/>
              </a:xfrm>
              <a:prstGeom prst="rightArrow">
                <a:avLst>
                  <a:gd name="adj1" fmla="val 50000"/>
                  <a:gd name="adj2" fmla="val 48106"/>
                </a:avLst>
              </a:prstGeom>
              <a:grpFill/>
              <a:ln w="9525">
                <a:noFill/>
                <a:miter lim="800000"/>
                <a:headEnd/>
                <a:tailEnd/>
              </a:ln>
              <a:effectLst/>
              <a:extLst/>
            </p:spPr>
            <p:txBody>
              <a:bodyPr wrap="none" anchor="ctr"/>
              <a:lstStyle/>
              <a:p>
                <a:pPr eaLnBrk="0"/>
                <a:endParaRPr lang="en-GB" sz="1500" dirty="0">
                  <a:solidFill>
                    <a:srgbClr val="191919"/>
                  </a:solidFill>
                  <a:latin typeface="IBM Plex Sans Regular" charset="0"/>
                  <a:ea typeface="IBM Plex Sans Regular" charset="0"/>
                  <a:cs typeface="IBM Plex Sans Regular" charset="0"/>
                </a:endParaRPr>
              </a:p>
            </p:txBody>
          </p:sp>
        </p:grpSp>
      </p:grpSp>
      <p:cxnSp>
        <p:nvCxnSpPr>
          <p:cNvPr id="99" name="Straight Connector 98"/>
          <p:cNvCxnSpPr/>
          <p:nvPr/>
        </p:nvCxnSpPr>
        <p:spPr>
          <a:xfrm>
            <a:off x="228601" y="686414"/>
            <a:ext cx="8679392" cy="0"/>
          </a:xfrm>
          <a:prstGeom prst="line">
            <a:avLst/>
          </a:prstGeom>
          <a:noFill/>
          <a:ln w="12700" cap="flat">
            <a:solidFill>
              <a:srgbClr val="485460"/>
            </a:solidFill>
            <a:prstDash val="solid"/>
            <a:round/>
          </a:ln>
          <a:effectLst/>
          <a:sp3d/>
        </p:spPr>
        <p:style>
          <a:lnRef idx="0">
            <a:scrgbClr r="0" g="0" b="0"/>
          </a:lnRef>
          <a:fillRef idx="0">
            <a:scrgbClr r="0" g="0" b="0"/>
          </a:fillRef>
          <a:effectRef idx="0">
            <a:scrgbClr r="0" g="0" b="0"/>
          </a:effectRef>
          <a:fontRef idx="none"/>
        </p:style>
      </p:cxnSp>
      <p:sp>
        <p:nvSpPr>
          <p:cNvPr id="71" name="Shape 1171"/>
          <p:cNvSpPr txBox="1">
            <a:spLocks/>
          </p:cNvSpPr>
          <p:nvPr/>
        </p:nvSpPr>
        <p:spPr>
          <a:xfrm>
            <a:off x="228599" y="811549"/>
            <a:ext cx="7845726" cy="48241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5A5A5A"/>
                </a:solidFill>
                <a:uFillTx/>
                <a:latin typeface="+mj-lt"/>
                <a:ea typeface="+mj-ea"/>
                <a:cs typeface="+mj-cs"/>
                <a:sym typeface="Helvetica Neue"/>
              </a:defRPr>
            </a:lvl1pPr>
            <a:lvl2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2pPr>
            <a:lvl3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3pPr>
            <a:lvl4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4pPr>
            <a:lvl5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5pPr>
            <a:lvl6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6pPr>
            <a:lvl7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7pPr>
            <a:lvl8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8pPr>
            <a:lvl9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9pPr>
          </a:lstStyle>
          <a:p>
            <a:pPr>
              <a:lnSpc>
                <a:spcPct val="90000"/>
              </a:lnSpc>
              <a:spcBef>
                <a:spcPct val="0"/>
              </a:spcBef>
              <a:spcAft>
                <a:spcPct val="0"/>
              </a:spcAft>
              <a:buClr>
                <a:srgbClr val="6D6E70"/>
              </a:buClr>
              <a:buSzPct val="90000"/>
              <a:defRPr/>
            </a:pPr>
            <a:r>
              <a:rPr lang="en-US" sz="2100" dirty="0">
                <a:solidFill>
                  <a:srgbClr val="191919"/>
                </a:solidFill>
                <a:latin typeface="Arial" charset="0"/>
                <a:cs typeface="Arial" charset="0"/>
              </a:rPr>
              <a:t>Broad &amp; deep automation capabilities targeting everything we do</a:t>
            </a:r>
          </a:p>
        </p:txBody>
      </p:sp>
      <p:grpSp>
        <p:nvGrpSpPr>
          <p:cNvPr id="115" name="Group 114"/>
          <p:cNvGrpSpPr/>
          <p:nvPr/>
        </p:nvGrpSpPr>
        <p:grpSpPr>
          <a:xfrm>
            <a:off x="7343830" y="12982"/>
            <a:ext cx="1554480" cy="642798"/>
            <a:chOff x="3491158" y="3048790"/>
            <a:chExt cx="2440037" cy="642798"/>
          </a:xfrm>
        </p:grpSpPr>
        <p:sp>
          <p:nvSpPr>
            <p:cNvPr id="116" name="Rounded Rectangle 115"/>
            <p:cNvSpPr/>
            <p:nvPr/>
          </p:nvSpPr>
          <p:spPr>
            <a:xfrm flipH="1">
              <a:off x="4783511" y="3194194"/>
              <a:ext cx="1147683" cy="353451"/>
            </a:xfrm>
            <a:prstGeom prst="roundRect">
              <a:avLst>
                <a:gd name="adj" fmla="val 1980"/>
              </a:avLst>
            </a:prstGeom>
            <a:solidFill>
              <a:schemeClr val="accent1">
                <a:alpha val="17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7432" rIns="0" bIns="0" numCol="1" spcCol="38100" rtlCol="0" anchor="t">
              <a:noAutofit/>
            </a:bodyPr>
            <a:lstStyle/>
            <a:p>
              <a:pPr marL="5776"/>
              <a:endParaRPr lang="en-US" sz="900" dirty="0">
                <a:latin typeface="IBM Eliot Sans Text" charset="0"/>
                <a:ea typeface="IBM Eliot Sans Text" charset="0"/>
                <a:cs typeface="IBM Eliot Sans Text" charset="0"/>
              </a:endParaRPr>
            </a:p>
          </p:txBody>
        </p:sp>
        <p:sp>
          <p:nvSpPr>
            <p:cNvPr id="117" name="Rounded Rectangle 116"/>
            <p:cNvSpPr/>
            <p:nvPr/>
          </p:nvSpPr>
          <p:spPr>
            <a:xfrm flipH="1">
              <a:off x="3491158" y="3562024"/>
              <a:ext cx="2440037" cy="129564"/>
            </a:xfrm>
            <a:prstGeom prst="roundRect">
              <a:avLst>
                <a:gd name="adj" fmla="val 3919"/>
              </a:avLst>
            </a:prstGeom>
            <a:solidFill>
              <a:schemeClr val="accent1">
                <a:alpha val="17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08" tIns="45720" rIns="0" bIns="0" numCol="1" spcCol="38100" rtlCol="0" anchor="t">
              <a:noAutofit/>
            </a:bodyPr>
            <a:lstStyle/>
            <a:p>
              <a:pPr marL="5776"/>
              <a:endParaRPr lang="en-US" sz="1100" b="1" dirty="0">
                <a:latin typeface="IBM Eliot Sans"/>
                <a:ea typeface="IBM Eliot Sans Text" charset="0"/>
                <a:cs typeface="IBM Eliot Sans"/>
              </a:endParaRPr>
            </a:p>
          </p:txBody>
        </p:sp>
        <p:sp>
          <p:nvSpPr>
            <p:cNvPr id="118" name="Rounded Rectangle 117"/>
            <p:cNvSpPr/>
            <p:nvPr/>
          </p:nvSpPr>
          <p:spPr>
            <a:xfrm flipH="1">
              <a:off x="3491158" y="3048790"/>
              <a:ext cx="2440037" cy="129564"/>
            </a:xfrm>
            <a:prstGeom prst="roundRect">
              <a:avLst>
                <a:gd name="adj" fmla="val 4549"/>
              </a:avLst>
            </a:prstGeom>
            <a:solidFill>
              <a:schemeClr val="accent1">
                <a:alpha val="17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008" tIns="45720" rIns="0" bIns="0" numCol="1" spcCol="38100" rtlCol="0" anchor="t">
              <a:noAutofit/>
            </a:bodyPr>
            <a:lstStyle/>
            <a:p>
              <a:pPr marL="5776"/>
              <a:endParaRPr lang="en-US" sz="1100" b="1" dirty="0">
                <a:latin typeface="IBM Eliot Sans"/>
                <a:ea typeface="IBM Eliot Sans Text" charset="0"/>
                <a:cs typeface="IBM Eliot Sans"/>
              </a:endParaRPr>
            </a:p>
          </p:txBody>
        </p:sp>
        <p:sp>
          <p:nvSpPr>
            <p:cNvPr id="119" name="Rounded Rectangle 118"/>
            <p:cNvSpPr/>
            <p:nvPr/>
          </p:nvSpPr>
          <p:spPr>
            <a:xfrm>
              <a:off x="3491158" y="3194195"/>
              <a:ext cx="611597" cy="353451"/>
            </a:xfrm>
            <a:prstGeom prst="roundRect">
              <a:avLst>
                <a:gd name="adj" fmla="val 2933"/>
              </a:avLst>
            </a:prstGeom>
            <a:solidFill>
              <a:srgbClr val="41D6C3">
                <a:alpha val="12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7432" rIns="0" bIns="0" numCol="1" spcCol="38100" rtlCol="0" anchor="t">
              <a:noAutofit/>
            </a:bodyPr>
            <a:lstStyle/>
            <a:p>
              <a:pPr marL="5776"/>
              <a:endParaRPr lang="en-US" sz="1100" b="1" dirty="0">
                <a:latin typeface="IBM Eliot Sans"/>
                <a:ea typeface="IBM Eliot Sans Text" charset="0"/>
                <a:cs typeface="IBM Eliot Sans"/>
              </a:endParaRPr>
            </a:p>
          </p:txBody>
        </p:sp>
        <p:sp>
          <p:nvSpPr>
            <p:cNvPr id="120" name="Rounded Rectangle 119"/>
            <p:cNvSpPr/>
            <p:nvPr/>
          </p:nvSpPr>
          <p:spPr>
            <a:xfrm flipH="1">
              <a:off x="4468891" y="3218520"/>
              <a:ext cx="721329" cy="98469"/>
            </a:xfrm>
            <a:prstGeom prst="roundRect">
              <a:avLst>
                <a:gd name="adj" fmla="val 8360"/>
              </a:avLst>
            </a:prstGeom>
            <a:solidFill>
              <a:srgbClr val="AA2187">
                <a:alpha val="2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7432" rIns="0" bIns="0" numCol="1" spcCol="38100" rtlCol="0" anchor="t">
              <a:noAutofit/>
            </a:bodyPr>
            <a:lstStyle/>
            <a:p>
              <a:pPr marL="5776"/>
              <a:endParaRPr lang="en-US" sz="1100" dirty="0">
                <a:latin typeface="IBM Eliot Sans"/>
                <a:ea typeface="IBM Plex Sans Regular" charset="0"/>
                <a:cs typeface="IBM Eliot Sans"/>
              </a:endParaRPr>
            </a:p>
          </p:txBody>
        </p:sp>
        <p:sp>
          <p:nvSpPr>
            <p:cNvPr id="121" name="Rounded Rectangle 120"/>
            <p:cNvSpPr/>
            <p:nvPr/>
          </p:nvSpPr>
          <p:spPr>
            <a:xfrm flipH="1">
              <a:off x="4649590" y="3423725"/>
              <a:ext cx="721329" cy="98469"/>
            </a:xfrm>
            <a:prstGeom prst="roundRect">
              <a:avLst>
                <a:gd name="adj" fmla="val 8360"/>
              </a:avLst>
            </a:prstGeom>
            <a:solidFill>
              <a:srgbClr val="4E2366">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7432" rIns="0" bIns="0" numCol="1" spcCol="38100" rtlCol="0" anchor="t">
              <a:noAutofit/>
            </a:bodyPr>
            <a:lstStyle/>
            <a:p>
              <a:pPr marL="5776"/>
              <a:endParaRPr lang="en-US" sz="1100" dirty="0">
                <a:latin typeface="IBM Eliot Sans"/>
                <a:ea typeface="IBM Plex Sans Regular" charset="0"/>
                <a:cs typeface="IBM Eliot Sans"/>
              </a:endParaRPr>
            </a:p>
          </p:txBody>
        </p:sp>
        <p:sp>
          <p:nvSpPr>
            <p:cNvPr id="122" name="Rounded Rectangle 121"/>
            <p:cNvSpPr/>
            <p:nvPr/>
          </p:nvSpPr>
          <p:spPr>
            <a:xfrm flipH="1">
              <a:off x="4576526" y="3322323"/>
              <a:ext cx="721329" cy="98469"/>
            </a:xfrm>
            <a:prstGeom prst="roundRect">
              <a:avLst>
                <a:gd name="adj" fmla="val 8360"/>
              </a:avLst>
            </a:prstGeom>
            <a:solidFill>
              <a:srgbClr val="84297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27432" rIns="0" bIns="0" numCol="1" spcCol="38100" rtlCol="0" anchor="t">
              <a:noAutofit/>
            </a:bodyPr>
            <a:lstStyle/>
            <a:p>
              <a:pPr marL="5776"/>
              <a:endParaRPr lang="en-US" sz="1100" dirty="0">
                <a:latin typeface="IBM Eliot Sans"/>
                <a:ea typeface="IBM Plex Sans Regular" charset="0"/>
                <a:cs typeface="IBM Eliot Sans"/>
              </a:endParaRPr>
            </a:p>
          </p:txBody>
        </p:sp>
      </p:grpSp>
      <p:sp>
        <p:nvSpPr>
          <p:cNvPr id="97" name="Shape 1171"/>
          <p:cNvSpPr txBox="1">
            <a:spLocks/>
          </p:cNvSpPr>
          <p:nvPr/>
        </p:nvSpPr>
        <p:spPr>
          <a:xfrm>
            <a:off x="228599" y="182712"/>
            <a:ext cx="4381738" cy="4221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5A5A5A"/>
                </a:solidFill>
                <a:uFillTx/>
                <a:latin typeface="+mj-lt"/>
                <a:ea typeface="+mj-ea"/>
                <a:cs typeface="+mj-cs"/>
                <a:sym typeface="Helvetica Neue"/>
              </a:defRPr>
            </a:lvl1pPr>
            <a:lvl2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2pPr>
            <a:lvl3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3pPr>
            <a:lvl4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4pPr>
            <a:lvl5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5pPr>
            <a:lvl6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6pPr>
            <a:lvl7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7pPr>
            <a:lvl8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8pPr>
            <a:lvl9pPr marL="0" marR="0" indent="0" algn="l" defTabSz="457200" rtl="0" latinLnBrk="0">
              <a:lnSpc>
                <a:spcPct val="90000"/>
              </a:lnSpc>
              <a:spcBef>
                <a:spcPts val="0"/>
              </a:spcBef>
              <a:spcAft>
                <a:spcPts val="0"/>
              </a:spcAft>
              <a:buClrTx/>
              <a:buSzTx/>
              <a:buFontTx/>
              <a:buNone/>
              <a:tabLst/>
              <a:defRPr sz="4800" b="0" i="0" u="none" strike="noStrike" cap="none" spc="0" baseline="0">
                <a:ln>
                  <a:noFill/>
                </a:ln>
                <a:solidFill>
                  <a:srgbClr val="E0E0E0"/>
                </a:solidFill>
                <a:uFillTx/>
                <a:latin typeface="+mj-lt"/>
                <a:ea typeface="+mj-ea"/>
                <a:cs typeface="+mj-cs"/>
                <a:sym typeface="Helvetica Neue"/>
              </a:defRPr>
            </a:lvl9pPr>
          </a:lstStyle>
          <a:p>
            <a:pPr marL="9525"/>
            <a:r>
              <a:rPr lang="en-AU" sz="1100" spc="-34" dirty="0">
                <a:solidFill>
                  <a:srgbClr val="485460"/>
                </a:solidFill>
                <a:latin typeface="IBM Plex Sans Regular" charset="0"/>
                <a:ea typeface="IBM Plex Sans Regular" charset="0"/>
                <a:cs typeface="IBM Plex Sans Regular" charset="0"/>
              </a:rPr>
              <a:t>IBM Services Platform with Watson </a:t>
            </a:r>
            <a:br>
              <a:rPr lang="en-AU" sz="1100" spc="-34" dirty="0">
                <a:solidFill>
                  <a:srgbClr val="485460"/>
                </a:solidFill>
                <a:latin typeface="IBM Plex Sans Regular" charset="0"/>
                <a:ea typeface="IBM Plex Sans Regular" charset="0"/>
                <a:cs typeface="IBM Plex Sans Regular" charset="0"/>
              </a:rPr>
            </a:br>
            <a:r>
              <a:rPr lang="en-AU" sz="1100" spc="-34" dirty="0">
                <a:solidFill>
                  <a:srgbClr val="485460"/>
                </a:solidFill>
                <a:latin typeface="IBM Plex Sans Regular" charset="0"/>
                <a:ea typeface="IBM Plex Sans Regular" charset="0"/>
                <a:cs typeface="IBM Plex Sans Regular" charset="0"/>
              </a:rPr>
              <a:t>Managing IT Operations</a:t>
            </a:r>
          </a:p>
        </p:txBody>
      </p:sp>
    </p:spTree>
    <p:extLst>
      <p:ext uri="{BB962C8B-B14F-4D97-AF65-F5344CB8AC3E}">
        <p14:creationId xmlns:p14="http://schemas.microsoft.com/office/powerpoint/2010/main" val="774709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lIns="89203" tIns="44601" rIns="89203" bIns="44601" rtlCol="0" anchor="ctr"/>
          <a:lstStyle/>
          <a:p>
            <a:pPr algn="ctr"/>
            <a:endParaRPr lang="en-GB">
              <a:solidFill>
                <a:srgbClr val="F04E37"/>
              </a:solidFill>
            </a:endParaRPr>
          </a:p>
        </p:txBody>
      </p:sp>
      <p:sp>
        <p:nvSpPr>
          <p:cNvPr id="30722" name="Text Placeholder 1"/>
          <p:cNvSpPr>
            <a:spLocks noGrp="1"/>
          </p:cNvSpPr>
          <p:nvPr>
            <p:ph type="body" idx="1"/>
          </p:nvPr>
        </p:nvSpPr>
        <p:spPr>
          <a:xfrm>
            <a:off x="1514475" y="1965478"/>
            <a:ext cx="6084888" cy="1204913"/>
          </a:xfrm>
        </p:spPr>
        <p:txBody>
          <a:bodyPr/>
          <a:lstStyle/>
          <a:p>
            <a:r>
              <a:rPr lang="en-GB" altLang="en-US" dirty="0"/>
              <a:t>Resources in IBM</a:t>
            </a:r>
          </a:p>
        </p:txBody>
      </p:sp>
    </p:spTree>
    <p:extLst>
      <p:ext uri="{BB962C8B-B14F-4D97-AF65-F5344CB8AC3E}">
        <p14:creationId xmlns:p14="http://schemas.microsoft.com/office/powerpoint/2010/main" val="264354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Resources</a:t>
            </a:r>
          </a:p>
        </p:txBody>
      </p:sp>
      <p:sp>
        <p:nvSpPr>
          <p:cNvPr id="3" name="Content Placeholder 2"/>
          <p:cNvSpPr>
            <a:spLocks noGrp="1"/>
          </p:cNvSpPr>
          <p:nvPr>
            <p:ph idx="1"/>
          </p:nvPr>
        </p:nvSpPr>
        <p:spPr>
          <a:xfrm>
            <a:off x="2001520" y="1097281"/>
            <a:ext cx="6685280" cy="2915162"/>
          </a:xfrm>
        </p:spPr>
        <p:txBody>
          <a:bodyPr>
            <a:normAutofit/>
          </a:bodyPr>
          <a:lstStyle/>
          <a:p>
            <a:pPr marL="227682" indent="-227682">
              <a:spcAft>
                <a:spcPts val="1200"/>
              </a:spcAft>
              <a:buFont typeface="+mj-lt"/>
              <a:buAutoNum type="arabicPeriod"/>
            </a:pPr>
            <a:r>
              <a:rPr lang="en-GB" sz="1200" dirty="0"/>
              <a:t>RPA for Business Infrastructure Services: </a:t>
            </a:r>
            <a:r>
              <a:rPr lang="en-GB" sz="1200" dirty="0">
                <a:hlinkClick r:id="rId3"/>
              </a:rPr>
              <a:t>https://eitaasmarketplace.ibm-gts.us-south.mybluemix.net/EITAASMarketplace/jsp/details.jsp?category=1&amp;service=3</a:t>
            </a:r>
            <a:endParaRPr lang="en-GB" sz="1200" dirty="0"/>
          </a:p>
          <a:p>
            <a:pPr marL="227682" indent="-227682">
              <a:spcAft>
                <a:spcPts val="1200"/>
              </a:spcAft>
              <a:buFont typeface="+mj-lt"/>
              <a:buAutoNum type="arabicPeriod"/>
            </a:pPr>
            <a:r>
              <a:rPr lang="en-GB" sz="1200" dirty="0"/>
              <a:t>RPA with Watson: </a:t>
            </a:r>
            <a:r>
              <a:rPr lang="en-GB" sz="1200" dirty="0">
                <a:hlinkClick r:id="rId4"/>
              </a:rPr>
              <a:t>https://ibm.box.com/s/fz0vulk9pwdjfnnd1tr85di4so2qu56z</a:t>
            </a:r>
            <a:endParaRPr lang="en-GB" sz="1200" dirty="0"/>
          </a:p>
          <a:p>
            <a:pPr marL="227682" indent="-227682">
              <a:spcAft>
                <a:spcPts val="1200"/>
              </a:spcAft>
              <a:buFont typeface="+mj-lt"/>
              <a:buAutoNum type="arabicPeriod"/>
            </a:pPr>
            <a:r>
              <a:rPr lang="en-GB" sz="1200" dirty="0"/>
              <a:t>Architectural Overview: </a:t>
            </a:r>
            <a:r>
              <a:rPr lang="en-GB" sz="1200" dirty="0">
                <a:hlinkClick r:id="rId5"/>
              </a:rPr>
              <a:t>https://ibm.box.com/s/rcn9e0wnvf8kal9jnhhr8045e41x28uf</a:t>
            </a:r>
            <a:endParaRPr lang="en-GB" sz="1200" dirty="0"/>
          </a:p>
          <a:p>
            <a:pPr marL="227682" indent="-227682">
              <a:spcAft>
                <a:spcPts val="1200"/>
              </a:spcAft>
              <a:buFont typeface="+mj-lt"/>
              <a:buAutoNum type="arabicPeriod"/>
            </a:pPr>
            <a:r>
              <a:rPr lang="en-GB" sz="1200" dirty="0"/>
              <a:t>Network Connectivity Options: </a:t>
            </a:r>
            <a:r>
              <a:rPr lang="en-GB" sz="1200" dirty="0">
                <a:hlinkClick r:id="rId6"/>
              </a:rPr>
              <a:t>https://ibm.box.com/s/9czezzxzyf1s4vana8u19wynlf3xf5jf</a:t>
            </a:r>
            <a:endParaRPr lang="en-GB" sz="1200" dirty="0"/>
          </a:p>
          <a:p>
            <a:pPr marL="227682" indent="-227682">
              <a:spcAft>
                <a:spcPts val="1200"/>
              </a:spcAft>
              <a:buFont typeface="+mj-lt"/>
              <a:buAutoNum type="arabicPeriod"/>
            </a:pPr>
            <a:r>
              <a:rPr lang="en-GB" sz="1200" dirty="0"/>
              <a:t>Terms &amp; Conditions: </a:t>
            </a:r>
            <a:r>
              <a:rPr lang="en-GB" sz="1200" dirty="0">
                <a:hlinkClick r:id="rId7"/>
              </a:rPr>
              <a:t>https://ibm.box.com/s/ev8tcvc8p3ty6hpo6zkxjiqyz28q9dc0</a:t>
            </a:r>
            <a:endParaRPr lang="en-GB" sz="1200" dirty="0"/>
          </a:p>
          <a:p>
            <a:pPr marL="227682" indent="-227682">
              <a:spcAft>
                <a:spcPts val="1200"/>
              </a:spcAft>
              <a:buFont typeface="+mj-lt"/>
              <a:buAutoNum type="arabicPeriod"/>
            </a:pPr>
            <a:r>
              <a:rPr lang="en-GB" sz="1200" dirty="0"/>
              <a:t>RPA Wiki: </a:t>
            </a:r>
            <a:r>
              <a:rPr lang="en-GB" sz="1200" dirty="0">
                <a:hlinkClick r:id="rId8"/>
              </a:rPr>
              <a:t>https://w3-connections.ibm.com/wikis/home?lang=en-us#!/wiki/W15686524f2bf_458d_bbd4_f66c6c28fefc/page/Robotic%20Process%20Automation</a:t>
            </a:r>
            <a:endParaRPr lang="en-GB" sz="1200" dirty="0"/>
          </a:p>
          <a:p>
            <a:pPr>
              <a:spcAft>
                <a:spcPts val="1200"/>
              </a:spcAft>
            </a:pPr>
            <a:endParaRPr lang="en-GB" sz="1200" dirty="0"/>
          </a:p>
          <a:p>
            <a:endParaRPr lang="en-GB" sz="1200" dirty="0"/>
          </a:p>
        </p:txBody>
      </p:sp>
    </p:spTree>
    <p:extLst>
      <p:ext uri="{BB962C8B-B14F-4D97-AF65-F5344CB8AC3E}">
        <p14:creationId xmlns:p14="http://schemas.microsoft.com/office/powerpoint/2010/main" val="250608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Contacts</a:t>
            </a:r>
          </a:p>
        </p:txBody>
      </p:sp>
      <p:sp>
        <p:nvSpPr>
          <p:cNvPr id="3" name="Content Placeholder 2"/>
          <p:cNvSpPr>
            <a:spLocks noGrp="1"/>
          </p:cNvSpPr>
          <p:nvPr>
            <p:ph idx="1"/>
          </p:nvPr>
        </p:nvSpPr>
        <p:spPr>
          <a:xfrm>
            <a:off x="2001520" y="1097281"/>
            <a:ext cx="6685280" cy="2915162"/>
          </a:xfrm>
        </p:spPr>
        <p:txBody>
          <a:bodyPr>
            <a:normAutofit/>
          </a:bodyPr>
          <a:lstStyle/>
          <a:p>
            <a:pPr marL="227682" indent="-227682">
              <a:spcAft>
                <a:spcPts val="1200"/>
              </a:spcAft>
              <a:buFont typeface="+mj-lt"/>
              <a:buAutoNum type="arabicPeriod"/>
            </a:pPr>
            <a:r>
              <a:rPr lang="en-GB" sz="1200" b="1" dirty="0"/>
              <a:t>Programme Manager: </a:t>
            </a:r>
            <a:r>
              <a:rPr lang="en-GB" sz="1200" dirty="0"/>
              <a:t>Eric van der Schilden - </a:t>
            </a:r>
            <a:r>
              <a:rPr lang="en-GB" sz="1200" dirty="0">
                <a:hlinkClick r:id="rId3"/>
              </a:rPr>
              <a:t>eric.vanderschilden@nl.ibm.com</a:t>
            </a:r>
            <a:endParaRPr lang="en-GB" sz="1200" dirty="0"/>
          </a:p>
          <a:p>
            <a:pPr marL="227682" indent="-227682">
              <a:spcAft>
                <a:spcPts val="1200"/>
              </a:spcAft>
              <a:buFont typeface="+mj-lt"/>
              <a:buAutoNum type="arabicPeriod"/>
            </a:pPr>
            <a:r>
              <a:rPr lang="en-GB" sz="1200" b="1" dirty="0"/>
              <a:t>Delivery Project Executive:</a:t>
            </a:r>
            <a:r>
              <a:rPr lang="en-GB" sz="1200" dirty="0"/>
              <a:t> </a:t>
            </a:r>
            <a:r>
              <a:rPr lang="en-GB" sz="1200" dirty="0" err="1"/>
              <a:t>Rohit</a:t>
            </a:r>
            <a:r>
              <a:rPr lang="en-GB" sz="1200" dirty="0"/>
              <a:t> </a:t>
            </a:r>
            <a:r>
              <a:rPr lang="en-GB" sz="1200" dirty="0" err="1"/>
              <a:t>Ogale</a:t>
            </a:r>
            <a:r>
              <a:rPr lang="en-GB" sz="1200" dirty="0"/>
              <a:t> - </a:t>
            </a:r>
            <a:r>
              <a:rPr lang="en-GB" sz="1200" dirty="0">
                <a:hlinkClick r:id="rId4"/>
              </a:rPr>
              <a:t>rohit.ogale@cz.ibm.com</a:t>
            </a:r>
            <a:endParaRPr lang="en-GB" sz="1200" dirty="0"/>
          </a:p>
          <a:p>
            <a:pPr marL="227682" indent="-227682">
              <a:spcAft>
                <a:spcPts val="1200"/>
              </a:spcAft>
              <a:buFont typeface="+mj-lt"/>
              <a:buAutoNum type="arabicPeriod"/>
            </a:pPr>
            <a:r>
              <a:rPr lang="en-GB" sz="1200" b="1" dirty="0"/>
              <a:t>Chief Architect:</a:t>
            </a:r>
            <a:r>
              <a:rPr lang="en-GB" sz="1200" dirty="0"/>
              <a:t> Harish </a:t>
            </a:r>
            <a:r>
              <a:rPr lang="en-GB" sz="1200" dirty="0" err="1"/>
              <a:t>Verma</a:t>
            </a:r>
            <a:r>
              <a:rPr lang="en-GB" sz="1200" dirty="0"/>
              <a:t> - </a:t>
            </a:r>
            <a:r>
              <a:rPr lang="en-GB" sz="1200" dirty="0">
                <a:hlinkClick r:id="rId5"/>
              </a:rPr>
              <a:t>harish.verma@in.ibm.com</a:t>
            </a:r>
            <a:endParaRPr lang="en-GB" sz="1200" dirty="0"/>
          </a:p>
          <a:p>
            <a:pPr marL="227682" indent="-227682">
              <a:spcAft>
                <a:spcPts val="1200"/>
              </a:spcAft>
              <a:buFont typeface="+mj-lt"/>
              <a:buAutoNum type="arabicPeriod"/>
            </a:pPr>
            <a:r>
              <a:rPr lang="en-GB" sz="1200" b="1" dirty="0"/>
              <a:t>Franchises Manager:</a:t>
            </a:r>
            <a:r>
              <a:rPr lang="en-GB" sz="1200" dirty="0"/>
              <a:t> Colin </a:t>
            </a:r>
            <a:r>
              <a:rPr lang="en-GB" sz="1200" dirty="0" err="1"/>
              <a:t>Hutchon</a:t>
            </a:r>
            <a:r>
              <a:rPr lang="en-GB" sz="1200" dirty="0"/>
              <a:t> - </a:t>
            </a:r>
            <a:r>
              <a:rPr lang="en-GB" sz="1200" dirty="0">
                <a:hlinkClick r:id="rId6"/>
              </a:rPr>
              <a:t>colin_hutchon@uk.ibm.com</a:t>
            </a:r>
            <a:endParaRPr lang="en-GB" sz="1200" dirty="0"/>
          </a:p>
          <a:p>
            <a:pPr marL="227682" indent="-227682">
              <a:spcAft>
                <a:spcPts val="1200"/>
              </a:spcAft>
              <a:buFont typeface="+mj-lt"/>
              <a:buAutoNum type="arabicPeriod"/>
            </a:pPr>
            <a:r>
              <a:rPr lang="en-GB" sz="1200" b="1" dirty="0"/>
              <a:t>Lead Developer: </a:t>
            </a:r>
            <a:r>
              <a:rPr lang="en-GB" sz="1200" dirty="0"/>
              <a:t>Thijs Post - </a:t>
            </a:r>
            <a:r>
              <a:rPr lang="en-GB" sz="1200" dirty="0">
                <a:hlinkClick r:id="rId7"/>
              </a:rPr>
              <a:t>thijs_post@nl.ibm.com</a:t>
            </a:r>
            <a:endParaRPr lang="en-GB" sz="1200" dirty="0"/>
          </a:p>
          <a:p>
            <a:pPr marL="227682" indent="-227682">
              <a:spcAft>
                <a:spcPts val="1200"/>
              </a:spcAft>
              <a:buFont typeface="+mj-lt"/>
              <a:buAutoNum type="arabicPeriod"/>
            </a:pPr>
            <a:r>
              <a:rPr lang="en-GB" sz="1200" b="1" dirty="0"/>
              <a:t>Enterprise Architect:</a:t>
            </a:r>
            <a:r>
              <a:rPr lang="en-GB" sz="1200" dirty="0"/>
              <a:t> Giacomo Chiarella - </a:t>
            </a:r>
            <a:r>
              <a:rPr lang="en-GB" sz="1200" dirty="0">
                <a:hlinkClick r:id="rId8"/>
              </a:rPr>
              <a:t>giacomo.chiarella@uk.ibm.com</a:t>
            </a:r>
            <a:endParaRPr lang="en-GB" sz="1200" dirty="0"/>
          </a:p>
          <a:p>
            <a:pPr marL="227682" indent="-227682">
              <a:spcAft>
                <a:spcPts val="1200"/>
              </a:spcAft>
              <a:buFont typeface="+mj-lt"/>
              <a:buAutoNum type="arabicPeriod"/>
            </a:pPr>
            <a:r>
              <a:rPr lang="en-GB" sz="1200" b="1" dirty="0"/>
              <a:t>Distinguished Engineer: </a:t>
            </a:r>
            <a:r>
              <a:rPr lang="en-GB" sz="1200" dirty="0"/>
              <a:t>John Davis – </a:t>
            </a:r>
            <a:r>
              <a:rPr lang="en-GB" sz="1200" dirty="0">
                <a:hlinkClick r:id="rId9"/>
              </a:rPr>
              <a:t>john_davis@uk.ibm.com</a:t>
            </a:r>
            <a:endParaRPr lang="en-GB" sz="1200" dirty="0"/>
          </a:p>
          <a:p>
            <a:pPr marL="227682" indent="-227682">
              <a:spcAft>
                <a:spcPts val="1200"/>
              </a:spcAft>
              <a:buFont typeface="+mj-lt"/>
              <a:buAutoNum type="arabicPeriod"/>
            </a:pPr>
            <a:endParaRPr lang="en-GB" sz="1200" b="1" dirty="0"/>
          </a:p>
          <a:p>
            <a:pPr>
              <a:spcAft>
                <a:spcPts val="1200"/>
              </a:spcAft>
            </a:pPr>
            <a:endParaRPr lang="en-GB" sz="1200" dirty="0"/>
          </a:p>
          <a:p>
            <a:endParaRPr lang="en-GB" sz="1200" dirty="0"/>
          </a:p>
        </p:txBody>
      </p:sp>
    </p:spTree>
    <p:extLst>
      <p:ext uri="{BB962C8B-B14F-4D97-AF65-F5344CB8AC3E}">
        <p14:creationId xmlns:p14="http://schemas.microsoft.com/office/powerpoint/2010/main" val="3309555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rgbClr val="A50021"/>
          </a:solidFill>
          <a:ln>
            <a:solidFill>
              <a:srgbClr val="A50021"/>
            </a:solidFill>
          </a:ln>
        </p:spPr>
        <p:style>
          <a:lnRef idx="1">
            <a:schemeClr val="accent1"/>
          </a:lnRef>
          <a:fillRef idx="3">
            <a:schemeClr val="accent1"/>
          </a:fillRef>
          <a:effectRef idx="2">
            <a:schemeClr val="accent1"/>
          </a:effectRef>
          <a:fontRef idx="minor">
            <a:schemeClr val="lt1"/>
          </a:fontRef>
        </p:style>
        <p:txBody>
          <a:bodyPr lIns="89203" tIns="44601" rIns="89203" bIns="44601" rtlCol="0" anchor="ctr"/>
          <a:lstStyle/>
          <a:p>
            <a:pPr algn="ctr"/>
            <a:endParaRPr lang="en-GB">
              <a:solidFill>
                <a:srgbClr val="F04E37"/>
              </a:solidFill>
            </a:endParaRPr>
          </a:p>
        </p:txBody>
      </p:sp>
      <p:sp>
        <p:nvSpPr>
          <p:cNvPr id="29698" name="Text Placeholder 1"/>
          <p:cNvSpPr>
            <a:spLocks noGrp="1"/>
          </p:cNvSpPr>
          <p:nvPr>
            <p:ph type="body" idx="1"/>
          </p:nvPr>
        </p:nvSpPr>
        <p:spPr>
          <a:xfrm>
            <a:off x="1514474" y="1965478"/>
            <a:ext cx="7317106" cy="1204913"/>
          </a:xfrm>
        </p:spPr>
        <p:txBody>
          <a:bodyPr/>
          <a:lstStyle/>
          <a:p>
            <a:r>
              <a:rPr lang="en-GB" altLang="en-US" dirty="0"/>
              <a:t>Thank You!</a:t>
            </a:r>
          </a:p>
        </p:txBody>
      </p:sp>
    </p:spTree>
    <p:extLst>
      <p:ext uri="{BB962C8B-B14F-4D97-AF65-F5344CB8AC3E}">
        <p14:creationId xmlns:p14="http://schemas.microsoft.com/office/powerpoint/2010/main" val="1324709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9882" y="1966129"/>
            <a:ext cx="7354956" cy="1203959"/>
          </a:xfrm>
        </p:spPr>
        <p:txBody>
          <a:bodyPr/>
          <a:lstStyle/>
          <a:p>
            <a:pPr algn="ctr"/>
            <a:r>
              <a:rPr lang="en-GB" dirty="0"/>
              <a:t>Lessons Learned from IBM Adoption</a:t>
            </a:r>
          </a:p>
        </p:txBody>
      </p:sp>
    </p:spTree>
    <p:extLst>
      <p:ext uri="{BB962C8B-B14F-4D97-AF65-F5344CB8AC3E}">
        <p14:creationId xmlns:p14="http://schemas.microsoft.com/office/powerpoint/2010/main" val="2796713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AA42FDE-FDA0-4F76-8FE4-582EB7DB00A8}" type="slidenum">
              <a:rPr lang="en-US" smtClean="0"/>
              <a:pPr>
                <a:defRPr/>
              </a:pPr>
              <a:t>25</a:t>
            </a:fld>
            <a:endParaRPr lang="en-US"/>
          </a:p>
        </p:txBody>
      </p:sp>
      <p:sp>
        <p:nvSpPr>
          <p:cNvPr id="3" name="Rectangle 2"/>
          <p:cNvSpPr/>
          <p:nvPr/>
        </p:nvSpPr>
        <p:spPr>
          <a:xfrm>
            <a:off x="320564" y="625670"/>
            <a:ext cx="8490506" cy="4384789"/>
          </a:xfrm>
          <a:prstGeom prst="rect">
            <a:avLst/>
          </a:prstGeom>
        </p:spPr>
        <p:txBody>
          <a:bodyPr wrap="square" lIns="67878" tIns="33907" rIns="67878" bIns="33907">
            <a:spAutoFit/>
          </a:bodyPr>
          <a:lstStyle/>
          <a:p>
            <a:pPr defTabSz="684984" eaLnBrk="1" fontAlgn="auto" hangingPunct="1">
              <a:spcBef>
                <a:spcPts val="0"/>
              </a:spcBef>
              <a:spcAft>
                <a:spcPts val="0"/>
              </a:spcAft>
            </a:pPr>
            <a:r>
              <a:rPr lang="en-GB" sz="800" b="1" dirty="0">
                <a:solidFill>
                  <a:prstClr val="black"/>
                </a:solidFill>
                <a:latin typeface="HelvNeue Light for IBM"/>
                <a:ea typeface="+mn-ea"/>
                <a:cs typeface="Arial" pitchFamily="34" charset="0"/>
              </a:rPr>
              <a:t>Infrastructure</a:t>
            </a:r>
            <a:endParaRPr lang="en-GB"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endParaRPr lang="en-GB"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GB" sz="800" dirty="0">
                <a:solidFill>
                  <a:prstClr val="black"/>
                </a:solidFill>
                <a:latin typeface="HelvNeue Light for IBM"/>
                <a:ea typeface="+mn-ea"/>
                <a:cs typeface="Arial" pitchFamily="34" charset="0"/>
              </a:rPr>
              <a:t>Having an industrial strength solution that can scale, is secure, can be run within the data centre is important but its enabled by the Infrastructure Design applied to the implementation.</a:t>
            </a:r>
          </a:p>
          <a:p>
            <a:pPr marL="128399" indent="-128399" defTabSz="684984" eaLnBrk="1" fontAlgn="auto" hangingPunct="1">
              <a:spcBef>
                <a:spcPts val="0"/>
              </a:spcBef>
              <a:spcAft>
                <a:spcPts val="0"/>
              </a:spcAft>
              <a:buFont typeface="Arial" pitchFamily="34" charset="0"/>
              <a:buChar char="•"/>
            </a:pPr>
            <a:endParaRPr lang="en-GB" sz="800" b="1"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NSX is can be used for easing the challenges of micro segmentation between environments</a:t>
            </a:r>
          </a:p>
          <a:p>
            <a:pPr marL="128399" indent="-128399" defTabSz="684984" eaLnBrk="1" fontAlgn="auto" hangingPunct="1">
              <a:spcBef>
                <a:spcPts val="0"/>
              </a:spcBef>
              <a:spcAft>
                <a:spcPts val="0"/>
              </a:spcAft>
              <a:buFont typeface="Arial" pitchFamily="34" charset="0"/>
              <a:buChar char="•"/>
            </a:pPr>
            <a:endParaRPr lang="en-US"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The reliance on </a:t>
            </a:r>
            <a:r>
              <a:rPr lang="en-US" sz="800" dirty="0" err="1">
                <a:solidFill>
                  <a:prstClr val="black"/>
                </a:solidFill>
                <a:latin typeface="HelvNeue Light for IBM"/>
                <a:ea typeface="+mn-ea"/>
                <a:cs typeface="Arial" pitchFamily="34" charset="0"/>
              </a:rPr>
              <a:t>.net</a:t>
            </a:r>
            <a:r>
              <a:rPr lang="en-US" sz="800" dirty="0">
                <a:solidFill>
                  <a:prstClr val="black"/>
                </a:solidFill>
                <a:latin typeface="HelvNeue Light for IBM"/>
                <a:ea typeface="+mn-ea"/>
                <a:cs typeface="Arial" pitchFamily="34" charset="0"/>
              </a:rPr>
              <a:t> </a:t>
            </a:r>
            <a:r>
              <a:rPr lang="en-US" sz="800" dirty="0" err="1">
                <a:solidFill>
                  <a:prstClr val="black"/>
                </a:solidFill>
                <a:latin typeface="HelvNeue Light for IBM"/>
                <a:ea typeface="+mn-ea"/>
                <a:cs typeface="Arial" pitchFamily="34" charset="0"/>
              </a:rPr>
              <a:t>remoting</a:t>
            </a:r>
            <a:r>
              <a:rPr lang="en-US" sz="800" dirty="0">
                <a:solidFill>
                  <a:prstClr val="black"/>
                </a:solidFill>
                <a:latin typeface="HelvNeue Light for IBM"/>
                <a:ea typeface="+mn-ea"/>
                <a:cs typeface="Arial" pitchFamily="34" charset="0"/>
              </a:rPr>
              <a:t>  secure communications between system components was challenging as IBM does not have Active Directory installed internally (but we do now!)</a:t>
            </a:r>
            <a:br>
              <a:rPr lang="en-US" sz="800" dirty="0">
                <a:solidFill>
                  <a:prstClr val="black"/>
                </a:solidFill>
                <a:latin typeface="HelvNeue Light for IBM"/>
                <a:ea typeface="+mn-ea"/>
                <a:cs typeface="Arial" pitchFamily="34" charset="0"/>
              </a:rPr>
            </a:br>
            <a:endParaRPr lang="en-US" sz="800" dirty="0">
              <a:solidFill>
                <a:prstClr val="black"/>
              </a:solidFill>
              <a:latin typeface="HelvNeue Light for IBM"/>
              <a:ea typeface="+mn-ea"/>
              <a:cs typeface="Arial" pitchFamily="34" charset="0"/>
            </a:endParaRPr>
          </a:p>
          <a:p>
            <a:pPr defTabSz="684984" eaLnBrk="1" fontAlgn="auto" hangingPunct="1">
              <a:spcBef>
                <a:spcPts val="0"/>
              </a:spcBef>
              <a:spcAft>
                <a:spcPts val="0"/>
              </a:spcAft>
            </a:pPr>
            <a:endParaRPr lang="en-GB" sz="800" dirty="0">
              <a:solidFill>
                <a:prstClr val="black"/>
              </a:solidFill>
              <a:latin typeface="HelvNeue Light for IBM"/>
              <a:ea typeface="+mn-ea"/>
              <a:cs typeface="Arial" pitchFamily="34" charset="0"/>
            </a:endParaRPr>
          </a:p>
          <a:p>
            <a:pPr defTabSz="684984" eaLnBrk="1" fontAlgn="auto" hangingPunct="1">
              <a:spcBef>
                <a:spcPts val="0"/>
              </a:spcBef>
              <a:spcAft>
                <a:spcPts val="0"/>
              </a:spcAft>
            </a:pPr>
            <a:r>
              <a:rPr lang="en-GB" sz="800" b="1" dirty="0">
                <a:solidFill>
                  <a:prstClr val="black"/>
                </a:solidFill>
                <a:latin typeface="HelvNeue Light for IBM"/>
                <a:ea typeface="+mn-ea"/>
                <a:cs typeface="Arial" pitchFamily="34" charset="0"/>
              </a:rPr>
              <a:t>Content Development</a:t>
            </a:r>
          </a:p>
          <a:p>
            <a:pPr defTabSz="684984" eaLnBrk="1" fontAlgn="auto" hangingPunct="1">
              <a:spcBef>
                <a:spcPts val="0"/>
              </a:spcBef>
              <a:spcAft>
                <a:spcPts val="0"/>
              </a:spcAft>
            </a:pPr>
            <a:endParaRPr lang="en-GB" sz="800" b="1"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GB" sz="800" dirty="0">
                <a:solidFill>
                  <a:prstClr val="black"/>
                </a:solidFill>
                <a:latin typeface="HelvNeue Light for IBM"/>
                <a:ea typeface="+mn-ea"/>
                <a:cs typeface="Arial" pitchFamily="34" charset="0"/>
              </a:rPr>
              <a:t>Perform pipeline management – maintaining and managing a pipeline of automation opportunities </a:t>
            </a:r>
          </a:p>
          <a:p>
            <a:pPr marL="128399" indent="-128399" defTabSz="684984" eaLnBrk="1" fontAlgn="auto" hangingPunct="1">
              <a:spcBef>
                <a:spcPts val="0"/>
              </a:spcBef>
              <a:spcAft>
                <a:spcPts val="0"/>
              </a:spcAft>
              <a:buFont typeface="Arial" pitchFamily="34" charset="0"/>
              <a:buChar char="•"/>
            </a:pPr>
            <a:endParaRPr lang="en-GB"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GB" sz="800" dirty="0">
                <a:solidFill>
                  <a:prstClr val="black"/>
                </a:solidFill>
                <a:latin typeface="HelvNeue Light for IBM"/>
                <a:ea typeface="+mn-ea"/>
                <a:cs typeface="Arial" pitchFamily="34" charset="0"/>
              </a:rPr>
              <a:t>Anyone can create a desktop screen scraping utility to do something simple quickly.  It is much more involved to create an industrial strength reliable automation that can deal with all possible application and process exceptions.</a:t>
            </a:r>
            <a:endParaRPr lang="en-GB" sz="800" b="1" dirty="0">
              <a:solidFill>
                <a:prstClr val="black"/>
              </a:solidFill>
              <a:latin typeface="HelvNeue Light for IBM"/>
              <a:ea typeface="+mn-ea"/>
              <a:cs typeface="Arial" pitchFamily="34" charset="0"/>
            </a:endParaRPr>
          </a:p>
          <a:p>
            <a:pPr defTabSz="684984" eaLnBrk="1" fontAlgn="auto" hangingPunct="1">
              <a:spcBef>
                <a:spcPts val="0"/>
              </a:spcBef>
              <a:spcAft>
                <a:spcPts val="0"/>
              </a:spcAft>
            </a:pPr>
            <a:endParaRPr lang="en-GB"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GB" sz="800" dirty="0">
                <a:solidFill>
                  <a:prstClr val="black"/>
                </a:solidFill>
                <a:latin typeface="HelvNeue Light for IBM"/>
                <a:ea typeface="+mn-ea"/>
                <a:cs typeface="Arial" pitchFamily="34" charset="0"/>
              </a:rPr>
              <a:t>Creating automations must be done following a rigorous development approach, by experienced developers</a:t>
            </a:r>
          </a:p>
          <a:p>
            <a:pPr marL="128399" indent="-128399" defTabSz="684984" eaLnBrk="1" fontAlgn="auto" hangingPunct="1">
              <a:spcBef>
                <a:spcPts val="0"/>
              </a:spcBef>
              <a:spcAft>
                <a:spcPts val="0"/>
              </a:spcAft>
              <a:buFont typeface="Arial" pitchFamily="34" charset="0"/>
              <a:buChar char="•"/>
            </a:pPr>
            <a:endParaRPr lang="en-GB"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GB" sz="800" dirty="0">
                <a:solidFill>
                  <a:prstClr val="black"/>
                </a:solidFill>
                <a:latin typeface="HelvNeue Light for IBM"/>
                <a:ea typeface="+mn-ea"/>
                <a:cs typeface="Arial" pitchFamily="34" charset="0"/>
              </a:rPr>
              <a:t>Understanding and fully documenting the way the process operates today, extracting what is often tacit knowledge,  is challenging.</a:t>
            </a:r>
          </a:p>
          <a:p>
            <a:pPr marL="128399" indent="-128399" defTabSz="684984" eaLnBrk="1" fontAlgn="auto" hangingPunct="1">
              <a:spcBef>
                <a:spcPts val="0"/>
              </a:spcBef>
              <a:spcAft>
                <a:spcPts val="0"/>
              </a:spcAft>
              <a:buFont typeface="Arial" pitchFamily="34" charset="0"/>
              <a:buChar char="•"/>
            </a:pPr>
            <a:endParaRPr lang="en-GB"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GB" sz="800" dirty="0">
                <a:solidFill>
                  <a:prstClr val="black"/>
                </a:solidFill>
                <a:latin typeface="HelvNeue Light for IBM"/>
                <a:ea typeface="+mn-ea"/>
                <a:cs typeface="Arial" pitchFamily="34" charset="0"/>
              </a:rPr>
              <a:t>Having the flexibility to work at all levels of the integration stack is very important – API’s are brilliant!</a:t>
            </a:r>
          </a:p>
          <a:p>
            <a:pPr marL="128399" indent="-128399" defTabSz="684984" eaLnBrk="1" fontAlgn="auto" hangingPunct="1">
              <a:spcBef>
                <a:spcPts val="0"/>
              </a:spcBef>
              <a:spcAft>
                <a:spcPts val="0"/>
              </a:spcAft>
              <a:buFont typeface="Arial" pitchFamily="34" charset="0"/>
              <a:buChar char="•"/>
            </a:pPr>
            <a:endParaRPr lang="en-GB"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GB" sz="800" dirty="0">
                <a:solidFill>
                  <a:prstClr val="black"/>
                </a:solidFill>
                <a:latin typeface="HelvNeue Light for IBM"/>
                <a:ea typeface="+mn-ea"/>
                <a:cs typeface="Arial" pitchFamily="34" charset="0"/>
              </a:rPr>
              <a:t>The act of focusing on processes to automate can lead to process optimisation and different end solutions.</a:t>
            </a:r>
          </a:p>
          <a:p>
            <a:pPr marL="128399" indent="-128399" defTabSz="684984" eaLnBrk="1" fontAlgn="auto" hangingPunct="1">
              <a:spcBef>
                <a:spcPts val="0"/>
              </a:spcBef>
              <a:spcAft>
                <a:spcPts val="0"/>
              </a:spcAft>
              <a:buFont typeface="Arial" pitchFamily="34" charset="0"/>
              <a:buChar char="•"/>
            </a:pPr>
            <a:endParaRPr lang="en-US"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Sometimes needed a human trigger utility.</a:t>
            </a:r>
            <a:br>
              <a:rPr lang="en-US" sz="800" dirty="0">
                <a:solidFill>
                  <a:prstClr val="black"/>
                </a:solidFill>
                <a:latin typeface="HelvNeue Light for IBM"/>
                <a:ea typeface="+mn-ea"/>
                <a:cs typeface="Arial" pitchFamily="34" charset="0"/>
              </a:rPr>
            </a:br>
            <a:endParaRPr lang="en-GB"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IT use cases are very fragmented in terms of savings yield,  we don't tend to find 100s of people doing the same thing.</a:t>
            </a:r>
          </a:p>
          <a:p>
            <a:pPr marL="128399" indent="-128399" defTabSz="684984" eaLnBrk="1" fontAlgn="auto" hangingPunct="1">
              <a:spcBef>
                <a:spcPts val="0"/>
              </a:spcBef>
              <a:spcAft>
                <a:spcPts val="0"/>
              </a:spcAft>
              <a:buFont typeface="Arial" pitchFamily="34" charset="0"/>
              <a:buChar char="•"/>
            </a:pPr>
            <a:endParaRPr lang="en-US"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IT use cases took longer to develop than we expected, by contrast business process use cases a lot quicker.</a:t>
            </a:r>
          </a:p>
          <a:p>
            <a:pPr marL="128399" indent="-128399" defTabSz="684984" eaLnBrk="1" fontAlgn="auto" hangingPunct="1">
              <a:spcBef>
                <a:spcPts val="0"/>
              </a:spcBef>
              <a:spcAft>
                <a:spcPts val="0"/>
              </a:spcAft>
              <a:buFont typeface="Arial" pitchFamily="34" charset="0"/>
              <a:buChar char="•"/>
            </a:pPr>
            <a:endParaRPr lang="en-GB"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Reuse of objects is important for time saving.</a:t>
            </a:r>
          </a:p>
          <a:p>
            <a:pPr marL="128399" indent="-128399" defTabSz="684984" eaLnBrk="1" fontAlgn="auto" hangingPunct="1">
              <a:spcBef>
                <a:spcPts val="0"/>
              </a:spcBef>
              <a:spcAft>
                <a:spcPts val="0"/>
              </a:spcAft>
              <a:buFont typeface="Arial" pitchFamily="34" charset="0"/>
              <a:buChar char="•"/>
            </a:pPr>
            <a:endParaRPr lang="en-US" sz="800" dirty="0">
              <a:solidFill>
                <a:prstClr val="black"/>
              </a:solidFill>
              <a:latin typeface="HelvNeue Light for IBM"/>
              <a:ea typeface="+mn-ea"/>
              <a:cs typeface="Arial" pitchFamily="34" charset="0"/>
            </a:endParaRPr>
          </a:p>
          <a:p>
            <a:pPr marL="128399" indent="-128399" defTabSz="684984"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Citrix automations (surface) should be avoided.</a:t>
            </a:r>
            <a:endParaRPr lang="en-GB" sz="800" dirty="0">
              <a:solidFill>
                <a:prstClr val="black"/>
              </a:solidFill>
              <a:latin typeface="HelvNeue Light for IBM"/>
              <a:ea typeface="+mn-ea"/>
              <a:cs typeface="Arial" pitchFamily="34" charset="0"/>
            </a:endParaRPr>
          </a:p>
        </p:txBody>
      </p:sp>
      <p:sp>
        <p:nvSpPr>
          <p:cNvPr id="5" name="Title 1"/>
          <p:cNvSpPr txBox="1">
            <a:spLocks/>
          </p:cNvSpPr>
          <p:nvPr/>
        </p:nvSpPr>
        <p:spPr>
          <a:xfrm>
            <a:off x="328613" y="219077"/>
            <a:ext cx="8686800" cy="290849"/>
          </a:xfrm>
          <a:prstGeom prst="rect">
            <a:avLst/>
          </a:prstGeom>
          <a:noFill/>
          <a:ln>
            <a:noFill/>
          </a:ln>
        </p:spPr>
        <p:txBody>
          <a:bodyPr vert="horz" wrap="square" lIns="0" tIns="0" rIns="0" bIns="0" numCol="1" anchor="t" anchorCtr="0" compatLnSpc="1">
            <a:prstTxWarp prst="textNoShape">
              <a:avLst/>
            </a:prstTxWarp>
            <a:spAutoFit/>
          </a:bodyPr>
          <a:lstStyle>
            <a:lvl1pPr algn="l" rtl="0" eaLnBrk="0" fontAlgn="base" hangingPunct="0">
              <a:lnSpc>
                <a:spcPct val="90000"/>
              </a:lnSpc>
              <a:spcBef>
                <a:spcPct val="0"/>
              </a:spcBef>
              <a:spcAft>
                <a:spcPct val="0"/>
              </a:spcAft>
              <a:defRPr sz="3733">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3733">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3733">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3733">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3733">
                <a:solidFill>
                  <a:srgbClr val="191919"/>
                </a:solidFill>
                <a:latin typeface="Arial" pitchFamily="34" charset="0"/>
                <a:cs typeface="Arial" pitchFamily="34" charset="0"/>
              </a:defRPr>
            </a:lvl5pPr>
            <a:lvl6pPr marL="609585" algn="l" rtl="0" eaLnBrk="1" fontAlgn="base" hangingPunct="1">
              <a:lnSpc>
                <a:spcPct val="90000"/>
              </a:lnSpc>
              <a:spcBef>
                <a:spcPct val="0"/>
              </a:spcBef>
              <a:spcAft>
                <a:spcPct val="0"/>
              </a:spcAft>
              <a:defRPr sz="3733">
                <a:solidFill>
                  <a:srgbClr val="191919"/>
                </a:solidFill>
                <a:latin typeface="HelvNeue Light for IBM" pitchFamily="34" charset="0"/>
              </a:defRPr>
            </a:lvl6pPr>
            <a:lvl7pPr marL="1219170" algn="l" rtl="0" eaLnBrk="1" fontAlgn="base" hangingPunct="1">
              <a:lnSpc>
                <a:spcPct val="90000"/>
              </a:lnSpc>
              <a:spcBef>
                <a:spcPct val="0"/>
              </a:spcBef>
              <a:spcAft>
                <a:spcPct val="0"/>
              </a:spcAft>
              <a:defRPr sz="3733">
                <a:solidFill>
                  <a:srgbClr val="191919"/>
                </a:solidFill>
                <a:latin typeface="HelvNeue Light for IBM" pitchFamily="34" charset="0"/>
              </a:defRPr>
            </a:lvl7pPr>
            <a:lvl8pPr marL="1828754" algn="l" rtl="0" eaLnBrk="1" fontAlgn="base" hangingPunct="1">
              <a:lnSpc>
                <a:spcPct val="90000"/>
              </a:lnSpc>
              <a:spcBef>
                <a:spcPct val="0"/>
              </a:spcBef>
              <a:spcAft>
                <a:spcPct val="0"/>
              </a:spcAft>
              <a:defRPr sz="3733">
                <a:solidFill>
                  <a:srgbClr val="191919"/>
                </a:solidFill>
                <a:latin typeface="HelvNeue Light for IBM" pitchFamily="34" charset="0"/>
              </a:defRPr>
            </a:lvl8pPr>
            <a:lvl9pPr marL="2438339" algn="l" rtl="0" eaLnBrk="1" fontAlgn="base" hangingPunct="1">
              <a:lnSpc>
                <a:spcPct val="90000"/>
              </a:lnSpc>
              <a:spcBef>
                <a:spcPct val="0"/>
              </a:spcBef>
              <a:spcAft>
                <a:spcPct val="0"/>
              </a:spcAft>
              <a:defRPr sz="3733">
                <a:solidFill>
                  <a:srgbClr val="191919"/>
                </a:solidFill>
                <a:latin typeface="HelvNeue Light for IBM" pitchFamily="34" charset="0"/>
              </a:defRPr>
            </a:lvl9pPr>
          </a:lstStyle>
          <a:p>
            <a:pPr defTabSz="684984">
              <a:buClr>
                <a:srgbClr val="6D6E70"/>
              </a:buClr>
              <a:buSzPct val="90000"/>
            </a:pPr>
            <a:r>
              <a:rPr lang="en-GB" sz="2100" dirty="0">
                <a:latin typeface="Arial" charset="0"/>
                <a:cs typeface="Arial" charset="0"/>
              </a:rPr>
              <a:t>Lessons learned</a:t>
            </a:r>
          </a:p>
        </p:txBody>
      </p:sp>
    </p:spTree>
    <p:extLst>
      <p:ext uri="{BB962C8B-B14F-4D97-AF65-F5344CB8AC3E}">
        <p14:creationId xmlns:p14="http://schemas.microsoft.com/office/powerpoint/2010/main" val="834808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AA42FDE-FDA0-4F76-8FE4-582EB7DB00A8}" type="slidenum">
              <a:rPr lang="en-US" smtClean="0"/>
              <a:pPr>
                <a:defRPr/>
              </a:pPr>
              <a:t>26</a:t>
            </a:fld>
            <a:endParaRPr lang="en-US"/>
          </a:p>
        </p:txBody>
      </p:sp>
      <p:sp>
        <p:nvSpPr>
          <p:cNvPr id="3" name="Rectangle 2"/>
          <p:cNvSpPr/>
          <p:nvPr/>
        </p:nvSpPr>
        <p:spPr>
          <a:xfrm>
            <a:off x="353185" y="707344"/>
            <a:ext cx="8490506" cy="1719303"/>
          </a:xfrm>
          <a:prstGeom prst="rect">
            <a:avLst/>
          </a:prstGeom>
        </p:spPr>
        <p:txBody>
          <a:bodyPr wrap="square" lIns="68197" tIns="34081" rIns="68197" bIns="34081">
            <a:spAutoFit/>
          </a:bodyPr>
          <a:lstStyle/>
          <a:p>
            <a:pPr defTabSz="685511" eaLnBrk="1" fontAlgn="auto" hangingPunct="1">
              <a:spcBef>
                <a:spcPts val="0"/>
              </a:spcBef>
              <a:spcAft>
                <a:spcPts val="0"/>
              </a:spcAft>
            </a:pPr>
            <a:r>
              <a:rPr lang="en-GB" sz="800" b="1" dirty="0">
                <a:solidFill>
                  <a:prstClr val="black"/>
                </a:solidFill>
                <a:latin typeface="HelvNeue Light for IBM"/>
                <a:ea typeface="+mn-ea"/>
                <a:cs typeface="Arial" pitchFamily="34" charset="0"/>
              </a:rPr>
              <a:t>Support</a:t>
            </a:r>
          </a:p>
          <a:p>
            <a:pPr defTabSz="685511" eaLnBrk="1" fontAlgn="auto" hangingPunct="1">
              <a:spcBef>
                <a:spcPts val="0"/>
              </a:spcBef>
              <a:spcAft>
                <a:spcPts val="0"/>
              </a:spcAft>
            </a:pPr>
            <a:endParaRPr lang="en-GB" sz="800" b="1" dirty="0">
              <a:solidFill>
                <a:prstClr val="black"/>
              </a:solidFill>
              <a:latin typeface="HelvNeue Light for IBM"/>
              <a:ea typeface="+mn-ea"/>
              <a:cs typeface="Arial" pitchFamily="34" charset="0"/>
            </a:endParaRPr>
          </a:p>
          <a:p>
            <a:pPr marL="128486" indent="-128486" defTabSz="685511"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Managing application stacks can be simplified using app stack and horizon view</a:t>
            </a:r>
          </a:p>
          <a:p>
            <a:pPr marL="128486" indent="-128486" defTabSz="685511" eaLnBrk="1" fontAlgn="auto" hangingPunct="1">
              <a:spcBef>
                <a:spcPts val="0"/>
              </a:spcBef>
              <a:spcAft>
                <a:spcPts val="0"/>
              </a:spcAft>
              <a:buFont typeface="Arial" pitchFamily="34" charset="0"/>
              <a:buChar char="•"/>
            </a:pPr>
            <a:endParaRPr lang="en-US" sz="800" dirty="0">
              <a:solidFill>
                <a:prstClr val="black"/>
              </a:solidFill>
              <a:latin typeface="HelvNeue Light for IBM"/>
              <a:ea typeface="+mn-ea"/>
              <a:cs typeface="Arial" pitchFamily="34" charset="0"/>
            </a:endParaRPr>
          </a:p>
          <a:p>
            <a:pPr marL="128486" indent="-128486" defTabSz="685511"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Post change implementation testing rigor is important.</a:t>
            </a:r>
          </a:p>
          <a:p>
            <a:pPr marL="128486" indent="-128486" defTabSz="685511" eaLnBrk="1" fontAlgn="auto" hangingPunct="1">
              <a:spcBef>
                <a:spcPts val="0"/>
              </a:spcBef>
              <a:spcAft>
                <a:spcPts val="0"/>
              </a:spcAft>
              <a:buFont typeface="Arial" pitchFamily="34" charset="0"/>
              <a:buChar char="•"/>
            </a:pPr>
            <a:endParaRPr lang="en-US" sz="800" dirty="0">
              <a:solidFill>
                <a:prstClr val="black"/>
              </a:solidFill>
              <a:latin typeface="HelvNeue Light for IBM"/>
              <a:ea typeface="+mn-ea"/>
              <a:cs typeface="Arial" pitchFamily="34" charset="0"/>
            </a:endParaRPr>
          </a:p>
          <a:p>
            <a:pPr marL="128486" indent="-128486" defTabSz="685511"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Geographically dispersed use case, but with High Availability needs – there is no simple window for down time</a:t>
            </a:r>
          </a:p>
          <a:p>
            <a:pPr marL="128486" indent="-128486" defTabSz="685511" eaLnBrk="1" fontAlgn="auto" hangingPunct="1">
              <a:spcBef>
                <a:spcPts val="0"/>
              </a:spcBef>
              <a:spcAft>
                <a:spcPts val="0"/>
              </a:spcAft>
              <a:buFont typeface="Arial" pitchFamily="34" charset="0"/>
              <a:buChar char="•"/>
            </a:pPr>
            <a:endParaRPr lang="en-US" sz="800" dirty="0">
              <a:solidFill>
                <a:prstClr val="black"/>
              </a:solidFill>
              <a:latin typeface="HelvNeue Light for IBM"/>
              <a:ea typeface="+mn-ea"/>
              <a:cs typeface="Arial" pitchFamily="34" charset="0"/>
            </a:endParaRPr>
          </a:p>
          <a:p>
            <a:pPr marL="128486" indent="-128486" defTabSz="685511"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The license counting reporting to calculate max concurrency needed to be bespoke written.</a:t>
            </a:r>
          </a:p>
          <a:p>
            <a:pPr marL="128486" indent="-128486" defTabSz="685511" eaLnBrk="1" fontAlgn="auto" hangingPunct="1">
              <a:spcBef>
                <a:spcPts val="0"/>
              </a:spcBef>
              <a:spcAft>
                <a:spcPts val="0"/>
              </a:spcAft>
              <a:buFont typeface="Arial" pitchFamily="34" charset="0"/>
              <a:buChar char="•"/>
            </a:pPr>
            <a:endParaRPr lang="en-US" sz="800" dirty="0">
              <a:solidFill>
                <a:prstClr val="black"/>
              </a:solidFill>
              <a:latin typeface="HelvNeue Light for IBM"/>
              <a:ea typeface="+mn-ea"/>
              <a:cs typeface="Arial" pitchFamily="34" charset="0"/>
            </a:endParaRPr>
          </a:p>
          <a:p>
            <a:pPr marL="128486" indent="-128486" defTabSz="685511"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Getting robot IDs provisioned and the necessary network paths open are a long pole.</a:t>
            </a:r>
          </a:p>
          <a:p>
            <a:pPr marL="128486" indent="-128486" defTabSz="685511" eaLnBrk="1" fontAlgn="auto" hangingPunct="1">
              <a:spcBef>
                <a:spcPts val="0"/>
              </a:spcBef>
              <a:spcAft>
                <a:spcPts val="0"/>
              </a:spcAft>
              <a:buFont typeface="Arial" pitchFamily="34" charset="0"/>
              <a:buChar char="•"/>
            </a:pPr>
            <a:endParaRPr lang="en-US" sz="800" dirty="0">
              <a:solidFill>
                <a:prstClr val="black"/>
              </a:solidFill>
              <a:latin typeface="HelvNeue Light for IBM"/>
              <a:ea typeface="+mn-ea"/>
              <a:cs typeface="Arial" pitchFamily="34" charset="0"/>
            </a:endParaRPr>
          </a:p>
          <a:p>
            <a:pPr marL="128486" indent="-128486" defTabSz="685511" eaLnBrk="1" fontAlgn="auto" hangingPunct="1">
              <a:spcBef>
                <a:spcPts val="0"/>
              </a:spcBef>
              <a:spcAft>
                <a:spcPts val="0"/>
              </a:spcAft>
              <a:buFont typeface="Arial" pitchFamily="34" charset="0"/>
              <a:buChar char="•"/>
            </a:pPr>
            <a:r>
              <a:rPr lang="en-US" sz="800" dirty="0">
                <a:solidFill>
                  <a:prstClr val="black"/>
                </a:solidFill>
                <a:latin typeface="HelvNeue Light for IBM"/>
                <a:ea typeface="+mn-ea"/>
                <a:cs typeface="Arial" pitchFamily="34" charset="0"/>
              </a:rPr>
              <a:t>A gate review process is essential to ensure quality robots are passed to production and the necessary support materials are in place.</a:t>
            </a:r>
            <a:endParaRPr lang="en-GB" dirty="0">
              <a:solidFill>
                <a:prstClr val="black"/>
              </a:solidFill>
              <a:latin typeface="HelvNeue Light for IBM"/>
              <a:ea typeface="+mn-ea"/>
              <a:cs typeface="Arial" pitchFamily="34" charset="0"/>
            </a:endParaRPr>
          </a:p>
        </p:txBody>
      </p:sp>
      <p:sp>
        <p:nvSpPr>
          <p:cNvPr id="4" name="Title 1"/>
          <p:cNvSpPr txBox="1">
            <a:spLocks/>
          </p:cNvSpPr>
          <p:nvPr/>
        </p:nvSpPr>
        <p:spPr>
          <a:xfrm>
            <a:off x="328613" y="219077"/>
            <a:ext cx="8686800" cy="290849"/>
          </a:xfrm>
          <a:prstGeom prst="rect">
            <a:avLst/>
          </a:prstGeom>
          <a:noFill/>
          <a:ln>
            <a:noFill/>
          </a:ln>
        </p:spPr>
        <p:txBody>
          <a:bodyPr vert="horz" wrap="square" lIns="0" tIns="0" rIns="0" bIns="0" numCol="1" anchor="t" anchorCtr="0" compatLnSpc="1">
            <a:prstTxWarp prst="textNoShape">
              <a:avLst/>
            </a:prstTxWarp>
            <a:spAutoFit/>
          </a:bodyPr>
          <a:lstStyle>
            <a:lvl1pPr algn="l" rtl="0" eaLnBrk="0" fontAlgn="base" hangingPunct="0">
              <a:lnSpc>
                <a:spcPct val="90000"/>
              </a:lnSpc>
              <a:spcBef>
                <a:spcPct val="0"/>
              </a:spcBef>
              <a:spcAft>
                <a:spcPct val="0"/>
              </a:spcAft>
              <a:defRPr sz="3733">
                <a:solidFill>
                  <a:srgbClr val="191919"/>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3733">
                <a:solidFill>
                  <a:srgbClr val="191919"/>
                </a:solidFill>
                <a:latin typeface="Arial" pitchFamily="34" charset="0"/>
                <a:cs typeface="Arial" pitchFamily="34" charset="0"/>
              </a:defRPr>
            </a:lvl2pPr>
            <a:lvl3pPr algn="l" rtl="0" eaLnBrk="0" fontAlgn="base" hangingPunct="0">
              <a:lnSpc>
                <a:spcPct val="90000"/>
              </a:lnSpc>
              <a:spcBef>
                <a:spcPct val="0"/>
              </a:spcBef>
              <a:spcAft>
                <a:spcPct val="0"/>
              </a:spcAft>
              <a:defRPr sz="3733">
                <a:solidFill>
                  <a:srgbClr val="191919"/>
                </a:solidFill>
                <a:latin typeface="Arial" pitchFamily="34" charset="0"/>
                <a:cs typeface="Arial" pitchFamily="34" charset="0"/>
              </a:defRPr>
            </a:lvl3pPr>
            <a:lvl4pPr algn="l" rtl="0" eaLnBrk="0" fontAlgn="base" hangingPunct="0">
              <a:lnSpc>
                <a:spcPct val="90000"/>
              </a:lnSpc>
              <a:spcBef>
                <a:spcPct val="0"/>
              </a:spcBef>
              <a:spcAft>
                <a:spcPct val="0"/>
              </a:spcAft>
              <a:defRPr sz="3733">
                <a:solidFill>
                  <a:srgbClr val="191919"/>
                </a:solidFill>
                <a:latin typeface="Arial" pitchFamily="34" charset="0"/>
                <a:cs typeface="Arial" pitchFamily="34" charset="0"/>
              </a:defRPr>
            </a:lvl4pPr>
            <a:lvl5pPr algn="l" rtl="0" eaLnBrk="0" fontAlgn="base" hangingPunct="0">
              <a:lnSpc>
                <a:spcPct val="90000"/>
              </a:lnSpc>
              <a:spcBef>
                <a:spcPct val="0"/>
              </a:spcBef>
              <a:spcAft>
                <a:spcPct val="0"/>
              </a:spcAft>
              <a:defRPr sz="3733">
                <a:solidFill>
                  <a:srgbClr val="191919"/>
                </a:solidFill>
                <a:latin typeface="Arial" pitchFamily="34" charset="0"/>
                <a:cs typeface="Arial" pitchFamily="34" charset="0"/>
              </a:defRPr>
            </a:lvl5pPr>
            <a:lvl6pPr marL="609585" algn="l" rtl="0" eaLnBrk="1" fontAlgn="base" hangingPunct="1">
              <a:lnSpc>
                <a:spcPct val="90000"/>
              </a:lnSpc>
              <a:spcBef>
                <a:spcPct val="0"/>
              </a:spcBef>
              <a:spcAft>
                <a:spcPct val="0"/>
              </a:spcAft>
              <a:defRPr sz="3733">
                <a:solidFill>
                  <a:srgbClr val="191919"/>
                </a:solidFill>
                <a:latin typeface="HelvNeue Light for IBM" pitchFamily="34" charset="0"/>
              </a:defRPr>
            </a:lvl6pPr>
            <a:lvl7pPr marL="1219170" algn="l" rtl="0" eaLnBrk="1" fontAlgn="base" hangingPunct="1">
              <a:lnSpc>
                <a:spcPct val="90000"/>
              </a:lnSpc>
              <a:spcBef>
                <a:spcPct val="0"/>
              </a:spcBef>
              <a:spcAft>
                <a:spcPct val="0"/>
              </a:spcAft>
              <a:defRPr sz="3733">
                <a:solidFill>
                  <a:srgbClr val="191919"/>
                </a:solidFill>
                <a:latin typeface="HelvNeue Light for IBM" pitchFamily="34" charset="0"/>
              </a:defRPr>
            </a:lvl7pPr>
            <a:lvl8pPr marL="1828754" algn="l" rtl="0" eaLnBrk="1" fontAlgn="base" hangingPunct="1">
              <a:lnSpc>
                <a:spcPct val="90000"/>
              </a:lnSpc>
              <a:spcBef>
                <a:spcPct val="0"/>
              </a:spcBef>
              <a:spcAft>
                <a:spcPct val="0"/>
              </a:spcAft>
              <a:defRPr sz="3733">
                <a:solidFill>
                  <a:srgbClr val="191919"/>
                </a:solidFill>
                <a:latin typeface="HelvNeue Light for IBM" pitchFamily="34" charset="0"/>
              </a:defRPr>
            </a:lvl8pPr>
            <a:lvl9pPr marL="2438339" algn="l" rtl="0" eaLnBrk="1" fontAlgn="base" hangingPunct="1">
              <a:lnSpc>
                <a:spcPct val="90000"/>
              </a:lnSpc>
              <a:spcBef>
                <a:spcPct val="0"/>
              </a:spcBef>
              <a:spcAft>
                <a:spcPct val="0"/>
              </a:spcAft>
              <a:defRPr sz="3733">
                <a:solidFill>
                  <a:srgbClr val="191919"/>
                </a:solidFill>
                <a:latin typeface="HelvNeue Light for IBM" pitchFamily="34" charset="0"/>
              </a:defRPr>
            </a:lvl9pPr>
          </a:lstStyle>
          <a:p>
            <a:pPr defTabSz="685511">
              <a:buClr>
                <a:srgbClr val="6D6E70"/>
              </a:buClr>
              <a:buSzPct val="90000"/>
            </a:pPr>
            <a:r>
              <a:rPr lang="en-GB" sz="2100" dirty="0">
                <a:latin typeface="Arial" charset="0"/>
                <a:cs typeface="Arial" charset="0"/>
              </a:rPr>
              <a:t>Other Lessons Learned</a:t>
            </a:r>
          </a:p>
        </p:txBody>
      </p:sp>
    </p:spTree>
    <p:extLst>
      <p:ext uri="{BB962C8B-B14F-4D97-AF65-F5344CB8AC3E}">
        <p14:creationId xmlns:p14="http://schemas.microsoft.com/office/powerpoint/2010/main" val="223417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RPA for Business Infrastructure Service</a:t>
            </a:r>
          </a:p>
        </p:txBody>
      </p:sp>
      <p:sp>
        <p:nvSpPr>
          <p:cNvPr id="3" name="Content Placeholder 2"/>
          <p:cNvSpPr>
            <a:spLocks noGrp="1"/>
          </p:cNvSpPr>
          <p:nvPr>
            <p:ph idx="1"/>
          </p:nvPr>
        </p:nvSpPr>
        <p:spPr/>
        <p:txBody>
          <a:bodyPr>
            <a:normAutofit/>
          </a:bodyPr>
          <a:lstStyle/>
          <a:p>
            <a:pPr marL="341525" indent="-341525">
              <a:buFont typeface="Courier New" panose="02070309020205020404" pitchFamily="49" charset="0"/>
              <a:buChar char="o"/>
            </a:pPr>
            <a:r>
              <a:rPr lang="en-GB" sz="1200" dirty="0"/>
              <a:t>IBM GTS’s Infrastructure Service delivers a cost effective, fully managed hosting environment for robots on the Private Cloud.</a:t>
            </a:r>
          </a:p>
          <a:p>
            <a:pPr marL="341525" indent="-341525">
              <a:buFont typeface="Courier New" panose="02070309020205020404" pitchFamily="49" charset="0"/>
              <a:buChar char="o"/>
            </a:pPr>
            <a:r>
              <a:rPr lang="en-GB" sz="1200" dirty="0"/>
              <a:t>Hosted securely in IBM's Data Centre, it provides a scalable, usage-based service where hardware, software, lifecycle, service and systems management are all covered 24x7x365</a:t>
            </a:r>
          </a:p>
          <a:p>
            <a:pPr marL="341525" indent="-341525">
              <a:buFont typeface="Courier New" panose="02070309020205020404" pitchFamily="49" charset="0"/>
              <a:buChar char="o"/>
            </a:pPr>
            <a:r>
              <a:rPr lang="en-GB" sz="1200" dirty="0"/>
              <a:t>Dual site redundancy (London &amp; Amsterdam)</a:t>
            </a:r>
          </a:p>
          <a:p>
            <a:pPr marL="341525" indent="-341525">
              <a:buFont typeface="Courier New" panose="02070309020205020404" pitchFamily="49" charset="0"/>
              <a:buChar char="o"/>
            </a:pPr>
            <a:r>
              <a:rPr lang="en-GB" sz="1200" dirty="0"/>
              <a:t>Two Service Options – Shared (Regular) or Dedicated (Exclusive) Environments.</a:t>
            </a:r>
          </a:p>
          <a:p>
            <a:pPr marL="341525" indent="-341525">
              <a:buFont typeface="Courier New" panose="02070309020205020404" pitchFamily="49" charset="0"/>
              <a:buChar char="o"/>
            </a:pPr>
            <a:r>
              <a:rPr lang="en-GB" sz="1200" dirty="0"/>
              <a:t>Dedicated Secure IPsec VPN Tunnel connection from the client environment to the RPA Environment</a:t>
            </a:r>
          </a:p>
          <a:p>
            <a:pPr marL="341525" indent="-341525">
              <a:buFont typeface="Courier New" panose="02070309020205020404" pitchFamily="49" charset="0"/>
              <a:buChar char="o"/>
            </a:pPr>
            <a:r>
              <a:rPr lang="en-GB" sz="1200" dirty="0"/>
              <a:t>Outsourcing RPA hosting to GTS gives you the best economies of scale and experienced teams to manage your automation.</a:t>
            </a:r>
          </a:p>
        </p:txBody>
      </p:sp>
    </p:spTree>
    <p:extLst>
      <p:ext uri="{BB962C8B-B14F-4D97-AF65-F5344CB8AC3E}">
        <p14:creationId xmlns:p14="http://schemas.microsoft.com/office/powerpoint/2010/main" val="2731328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F04E37"/>
          </a:solidFill>
          <a:ln>
            <a:solidFill>
              <a:srgbClr val="F04E37"/>
            </a:solidFill>
          </a:ln>
        </p:spPr>
        <p:style>
          <a:lnRef idx="1">
            <a:schemeClr val="accent1"/>
          </a:lnRef>
          <a:fillRef idx="3">
            <a:schemeClr val="accent1"/>
          </a:fillRef>
          <a:effectRef idx="2">
            <a:schemeClr val="accent1"/>
          </a:effectRef>
          <a:fontRef idx="minor">
            <a:schemeClr val="lt1"/>
          </a:fontRef>
        </p:style>
        <p:txBody>
          <a:bodyPr lIns="89203" tIns="44601" rIns="89203" bIns="44601" rtlCol="0" anchor="ctr"/>
          <a:lstStyle/>
          <a:p>
            <a:pPr algn="ctr"/>
            <a:endParaRPr lang="en-GB">
              <a:solidFill>
                <a:srgbClr val="F04E37"/>
              </a:solidFill>
            </a:endParaRPr>
          </a:p>
        </p:txBody>
      </p:sp>
      <p:sp>
        <p:nvSpPr>
          <p:cNvPr id="22530" name="Text Placeholder 1"/>
          <p:cNvSpPr>
            <a:spLocks noGrp="1"/>
          </p:cNvSpPr>
          <p:nvPr>
            <p:ph type="body" idx="1"/>
          </p:nvPr>
        </p:nvSpPr>
        <p:spPr>
          <a:xfrm>
            <a:off x="1514476" y="1965478"/>
            <a:ext cx="6503585" cy="1204913"/>
          </a:xfrm>
        </p:spPr>
        <p:txBody>
          <a:bodyPr/>
          <a:lstStyle/>
          <a:p>
            <a:pPr eaLnBrk="1" hangingPunct="1">
              <a:lnSpc>
                <a:spcPct val="90000"/>
              </a:lnSpc>
            </a:pPr>
            <a:r>
              <a:rPr lang="en-US" altLang="en-US" dirty="0"/>
              <a:t>Robotic Process Automation</a:t>
            </a:r>
            <a:endParaRPr lang="en-US" altLang="en-US"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4595" y="2011632"/>
            <a:ext cx="5098683" cy="3090924"/>
          </a:xfrm>
          <a:prstGeom prst="rect">
            <a:avLst/>
          </a:prstGeom>
        </p:spPr>
      </p:pic>
      <p:sp>
        <p:nvSpPr>
          <p:cNvPr id="2" name="Title 1"/>
          <p:cNvSpPr>
            <a:spLocks noGrp="1"/>
          </p:cNvSpPr>
          <p:nvPr>
            <p:ph type="title"/>
          </p:nvPr>
        </p:nvSpPr>
        <p:spPr/>
        <p:txBody>
          <a:bodyPr/>
          <a:lstStyle/>
          <a:p>
            <a:r>
              <a:rPr lang="en-GB" dirty="0"/>
              <a:t>Overview</a:t>
            </a:r>
          </a:p>
        </p:txBody>
      </p:sp>
      <p:sp>
        <p:nvSpPr>
          <p:cNvPr id="5" name="Content Placeholder 2"/>
          <p:cNvSpPr txBox="1">
            <a:spLocks/>
          </p:cNvSpPr>
          <p:nvPr/>
        </p:nvSpPr>
        <p:spPr bwMode="auto">
          <a:xfrm>
            <a:off x="2001673" y="920299"/>
            <a:ext cx="699332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0" indent="0" algn="l" defTabSz="457200" rtl="0" eaLnBrk="0" fontAlgn="base" hangingPunct="0">
              <a:lnSpc>
                <a:spcPct val="100000"/>
              </a:lnSpc>
              <a:spcBef>
                <a:spcPct val="20000"/>
              </a:spcBef>
              <a:spcAft>
                <a:spcPct val="0"/>
              </a:spcAft>
              <a:buFont typeface="Arial" panose="020B0604020202020204" pitchFamily="34" charset="0"/>
              <a:buNone/>
              <a:defRPr sz="20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GB" altLang="en-US" sz="1100" dirty="0">
                <a:solidFill>
                  <a:srgbClr val="191919"/>
                </a:solidFill>
              </a:rPr>
              <a:t>Robotic Process Automation:</a:t>
            </a:r>
          </a:p>
          <a:p>
            <a:pPr marL="341525" indent="-341525">
              <a:buFont typeface="Courier New" panose="02070309020205020404" pitchFamily="49" charset="0"/>
              <a:buChar char="o"/>
            </a:pPr>
            <a:r>
              <a:rPr lang="en-GB" altLang="en-US" sz="1100" dirty="0">
                <a:solidFill>
                  <a:srgbClr val="191919"/>
                </a:solidFill>
              </a:rPr>
              <a:t>removes the human element from a multistep repeated task; often involving relationships with other tasks,</a:t>
            </a:r>
          </a:p>
          <a:p>
            <a:pPr marL="341525" indent="-341525">
              <a:buFont typeface="Courier New" panose="02070309020205020404" pitchFamily="49" charset="0"/>
              <a:buChar char="o"/>
            </a:pPr>
            <a:r>
              <a:rPr lang="en-GB" sz="1100" dirty="0"/>
              <a:t>emulates human execution </a:t>
            </a:r>
            <a:r>
              <a:rPr lang="en-US" sz="1100" dirty="0">
                <a:cs typeface="Arial"/>
              </a:rPr>
              <a:t>from a workstation </a:t>
            </a:r>
            <a:r>
              <a:rPr lang="en-US" altLang="en-US" sz="1100" dirty="0">
                <a:solidFill>
                  <a:srgbClr val="191919"/>
                </a:solidFill>
              </a:rPr>
              <a:t>using screen and keyboard to drive applications and execute system-based work,</a:t>
            </a:r>
          </a:p>
          <a:p>
            <a:pPr marL="341525" indent="-341525">
              <a:buFont typeface="Courier New" panose="02070309020205020404" pitchFamily="49" charset="0"/>
              <a:buChar char="o"/>
            </a:pPr>
            <a:r>
              <a:rPr lang="en-US" sz="1100" dirty="0">
                <a:cs typeface="Arial"/>
              </a:rPr>
              <a:t>provides a virtual workforce controlled by the business operations teams and </a:t>
            </a:r>
            <a:endParaRPr lang="en-US" sz="1100" dirty="0">
              <a:solidFill>
                <a:srgbClr val="191919"/>
              </a:solidFill>
              <a:cs typeface="Arial"/>
            </a:endParaRPr>
          </a:p>
          <a:p>
            <a:pPr marL="341525" indent="-341525">
              <a:buFont typeface="Courier New" panose="02070309020205020404" pitchFamily="49" charset="0"/>
              <a:buChar char="o"/>
            </a:pPr>
            <a:r>
              <a:rPr lang="en-US" sz="1100" dirty="0">
                <a:cs typeface="Arial"/>
              </a:rPr>
              <a:t>sits alongside existing infrastructure, governed and controlled by IT.</a:t>
            </a:r>
          </a:p>
          <a:p>
            <a:endParaRPr lang="en-GB" sz="1400" dirty="0"/>
          </a:p>
        </p:txBody>
      </p:sp>
    </p:spTree>
    <p:extLst>
      <p:ext uri="{BB962C8B-B14F-4D97-AF65-F5344CB8AC3E}">
        <p14:creationId xmlns:p14="http://schemas.microsoft.com/office/powerpoint/2010/main" val="1348916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228600" y="145969"/>
            <a:ext cx="8915400" cy="290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buClr>
                <a:srgbClr val="6D6E70"/>
              </a:buClr>
              <a:buSzPct val="90000"/>
              <a:buFont typeface="Wingdings" panose="05000000000000000000" pitchFamily="2" charset="2"/>
              <a:buNone/>
              <a:defRPr sz="2400">
                <a:solidFill>
                  <a:srgbClr val="191919"/>
                </a:solidFill>
                <a:latin typeface="Arial" charset="0"/>
                <a:ea typeface="+mj-ea"/>
                <a:cs typeface="Arial" charset="0"/>
              </a:defRPr>
            </a:lvl1pPr>
            <a:lvl2pPr eaLnBrk="0" hangingPunct="0">
              <a:defRPr sz="2800">
                <a:solidFill>
                  <a:srgbClr val="191919"/>
                </a:solidFill>
                <a:cs typeface="Arial" pitchFamily="34" charset="0"/>
              </a:defRPr>
            </a:lvl2pPr>
            <a:lvl3pPr eaLnBrk="0" hangingPunct="0">
              <a:defRPr sz="2800">
                <a:solidFill>
                  <a:srgbClr val="191919"/>
                </a:solidFill>
                <a:cs typeface="Arial" pitchFamily="34" charset="0"/>
              </a:defRPr>
            </a:lvl3pPr>
            <a:lvl4pPr eaLnBrk="0" hangingPunct="0">
              <a:defRPr sz="2800">
                <a:solidFill>
                  <a:srgbClr val="191919"/>
                </a:solidFill>
                <a:cs typeface="Arial" pitchFamily="34" charset="0"/>
              </a:defRPr>
            </a:lvl4pPr>
            <a:lvl5pPr eaLnBrk="0" hangingPunct="0">
              <a:defRPr sz="2800">
                <a:solidFill>
                  <a:srgbClr val="191919"/>
                </a:solidFill>
                <a:cs typeface="Arial" pitchFamily="34" charset="0"/>
              </a:defRPr>
            </a:lvl5pPr>
            <a:lvl6pPr marL="457200" fontAlgn="base">
              <a:lnSpc>
                <a:spcPct val="90000"/>
              </a:lnSpc>
              <a:spcBef>
                <a:spcPct val="0"/>
              </a:spcBef>
              <a:spcAft>
                <a:spcPct val="0"/>
              </a:spcAft>
              <a:defRPr sz="2800">
                <a:solidFill>
                  <a:srgbClr val="191919"/>
                </a:solidFill>
                <a:latin typeface="HelvNeue Light for IBM" pitchFamily="34" charset="0"/>
              </a:defRPr>
            </a:lvl6pPr>
            <a:lvl7pPr marL="914400" fontAlgn="base">
              <a:lnSpc>
                <a:spcPct val="90000"/>
              </a:lnSpc>
              <a:spcBef>
                <a:spcPct val="0"/>
              </a:spcBef>
              <a:spcAft>
                <a:spcPct val="0"/>
              </a:spcAft>
              <a:defRPr sz="2800">
                <a:solidFill>
                  <a:srgbClr val="191919"/>
                </a:solidFill>
                <a:latin typeface="HelvNeue Light for IBM" pitchFamily="34" charset="0"/>
              </a:defRPr>
            </a:lvl7pPr>
            <a:lvl8pPr marL="1371600" fontAlgn="base">
              <a:lnSpc>
                <a:spcPct val="90000"/>
              </a:lnSpc>
              <a:spcBef>
                <a:spcPct val="0"/>
              </a:spcBef>
              <a:spcAft>
                <a:spcPct val="0"/>
              </a:spcAft>
              <a:defRPr sz="2800">
                <a:solidFill>
                  <a:srgbClr val="191919"/>
                </a:solidFill>
                <a:latin typeface="HelvNeue Light for IBM" pitchFamily="34" charset="0"/>
              </a:defRPr>
            </a:lvl8pPr>
            <a:lvl9pPr marL="1828800" fontAlgn="base">
              <a:lnSpc>
                <a:spcPct val="90000"/>
              </a:lnSpc>
              <a:spcBef>
                <a:spcPct val="0"/>
              </a:spcBef>
              <a:spcAft>
                <a:spcPct val="0"/>
              </a:spcAft>
              <a:defRPr sz="2800">
                <a:solidFill>
                  <a:srgbClr val="191919"/>
                </a:solidFill>
                <a:latin typeface="HelvNeue Light for IBM" pitchFamily="34" charset="0"/>
              </a:defRPr>
            </a:lvl9pPr>
          </a:lstStyle>
          <a:p>
            <a:pPr defTabSz="683250">
              <a:lnSpc>
                <a:spcPct val="90000"/>
              </a:lnSpc>
            </a:pPr>
            <a:r>
              <a:rPr lang="en-GB" sz="2100" dirty="0"/>
              <a:t>How is IBM applying Blue Prism? </a:t>
            </a:r>
          </a:p>
        </p:txBody>
      </p:sp>
      <p:sp>
        <p:nvSpPr>
          <p:cNvPr id="6" name="TextBox 5"/>
          <p:cNvSpPr txBox="1"/>
          <p:nvPr/>
        </p:nvSpPr>
        <p:spPr>
          <a:xfrm>
            <a:off x="1466853" y="3821130"/>
            <a:ext cx="2752725" cy="265378"/>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1100" b="1" i="1" dirty="0">
                <a:solidFill>
                  <a:prstClr val="black"/>
                </a:solidFill>
                <a:latin typeface="HelvNeue Light for IBM"/>
                <a:ea typeface="+mn-ea"/>
                <a:cs typeface="Arial" pitchFamily="34" charset="0"/>
              </a:rPr>
              <a:t>Outsourcing Infrastructure Support</a:t>
            </a:r>
          </a:p>
        </p:txBody>
      </p:sp>
      <p:sp>
        <p:nvSpPr>
          <p:cNvPr id="7" name="TextBox 6"/>
          <p:cNvSpPr txBox="1"/>
          <p:nvPr/>
        </p:nvSpPr>
        <p:spPr>
          <a:xfrm>
            <a:off x="1467532" y="2416128"/>
            <a:ext cx="1933081" cy="265378"/>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1100" b="1" i="1" dirty="0">
                <a:solidFill>
                  <a:prstClr val="black"/>
                </a:solidFill>
                <a:latin typeface="HelvNeue Light for IBM"/>
                <a:ea typeface="+mn-ea"/>
                <a:cs typeface="Arial" pitchFamily="34" charset="0"/>
              </a:rPr>
              <a:t>Application Support</a:t>
            </a:r>
          </a:p>
        </p:txBody>
      </p:sp>
      <p:sp>
        <p:nvSpPr>
          <p:cNvPr id="8" name="TextBox 7"/>
          <p:cNvSpPr txBox="1"/>
          <p:nvPr/>
        </p:nvSpPr>
        <p:spPr>
          <a:xfrm>
            <a:off x="1466851" y="975375"/>
            <a:ext cx="2385333" cy="265378"/>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1100" b="1" i="1" dirty="0">
                <a:solidFill>
                  <a:prstClr val="black"/>
                </a:solidFill>
                <a:latin typeface="HelvNeue Light for IBM"/>
                <a:ea typeface="+mn-ea"/>
                <a:cs typeface="Arial" pitchFamily="34" charset="0"/>
              </a:rPr>
              <a:t>Outsourced Process Execution</a:t>
            </a:r>
          </a:p>
        </p:txBody>
      </p:sp>
      <p:sp>
        <p:nvSpPr>
          <p:cNvPr id="9" name="TextBox 8"/>
          <p:cNvSpPr txBox="1"/>
          <p:nvPr/>
        </p:nvSpPr>
        <p:spPr>
          <a:xfrm>
            <a:off x="5787117" y="3449278"/>
            <a:ext cx="1404258" cy="265378"/>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1100" b="1" i="1" dirty="0">
                <a:solidFill>
                  <a:prstClr val="black"/>
                </a:solidFill>
                <a:latin typeface="HelvNeue Light for IBM"/>
                <a:ea typeface="+mn-ea"/>
                <a:cs typeface="Arial" pitchFamily="34" charset="0"/>
              </a:rPr>
              <a:t>IBM Corporate</a:t>
            </a:r>
          </a:p>
        </p:txBody>
      </p:sp>
      <p:sp>
        <p:nvSpPr>
          <p:cNvPr id="11" name="TextBox 10"/>
          <p:cNvSpPr txBox="1"/>
          <p:nvPr/>
        </p:nvSpPr>
        <p:spPr>
          <a:xfrm>
            <a:off x="5787117" y="1226616"/>
            <a:ext cx="2892510" cy="438462"/>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1100" b="1" i="1" dirty="0">
                <a:solidFill>
                  <a:prstClr val="black"/>
                </a:solidFill>
                <a:latin typeface="HelvNeue Light for IBM"/>
                <a:ea typeface="+mn-ea"/>
                <a:cs typeface="Arial" pitchFamily="34" charset="0"/>
              </a:rPr>
              <a:t>Robotic Process Automation for Business</a:t>
            </a:r>
          </a:p>
        </p:txBody>
      </p:sp>
      <p:sp>
        <p:nvSpPr>
          <p:cNvPr id="12" name="TextBox 11"/>
          <p:cNvSpPr txBox="1"/>
          <p:nvPr/>
        </p:nvSpPr>
        <p:spPr>
          <a:xfrm>
            <a:off x="1467004" y="4120329"/>
            <a:ext cx="2472513" cy="507828"/>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900" dirty="0">
                <a:solidFill>
                  <a:prstClr val="black"/>
                </a:solidFill>
                <a:latin typeface="HelvNeue Light for IBM"/>
                <a:ea typeface="+mn-ea"/>
                <a:cs typeface="Arial" pitchFamily="34" charset="0"/>
              </a:rPr>
              <a:t>Service checking, bridging, swivel chairs, dispatching work, avoiding event floods through enabling maintenance windows etc.</a:t>
            </a:r>
          </a:p>
        </p:txBody>
      </p:sp>
      <p:sp>
        <p:nvSpPr>
          <p:cNvPr id="13" name="TextBox 12"/>
          <p:cNvSpPr txBox="1"/>
          <p:nvPr/>
        </p:nvSpPr>
        <p:spPr>
          <a:xfrm>
            <a:off x="5787272" y="1584732"/>
            <a:ext cx="2612571" cy="784827"/>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900" dirty="0" err="1">
                <a:solidFill>
                  <a:prstClr val="black"/>
                </a:solidFill>
                <a:latin typeface="HelvNeue Light for IBM"/>
                <a:ea typeface="+mn-ea"/>
                <a:cs typeface="Arial" pitchFamily="34" charset="0"/>
              </a:rPr>
              <a:t>SaaS</a:t>
            </a:r>
            <a:r>
              <a:rPr lang="en-GB" sz="900" dirty="0">
                <a:solidFill>
                  <a:prstClr val="black"/>
                </a:solidFill>
                <a:latin typeface="HelvNeue Light for IBM"/>
                <a:ea typeface="+mn-ea"/>
                <a:cs typeface="Arial" pitchFamily="34" charset="0"/>
              </a:rPr>
              <a:t> to support all back office functions like accounting, procurement, order processing etc.</a:t>
            </a:r>
          </a:p>
          <a:p>
            <a:pPr defTabSz="683250" eaLnBrk="1" fontAlgn="auto" hangingPunct="1">
              <a:spcBef>
                <a:spcPts val="0"/>
              </a:spcBef>
              <a:spcAft>
                <a:spcPts val="0"/>
              </a:spcAft>
            </a:pPr>
            <a:endParaRPr lang="en-GB" sz="900" dirty="0">
              <a:solidFill>
                <a:prstClr val="black"/>
              </a:solidFill>
              <a:latin typeface="HelvNeue Light for IBM"/>
              <a:ea typeface="+mn-ea"/>
              <a:cs typeface="Arial" pitchFamily="34" charset="0"/>
            </a:endParaRPr>
          </a:p>
          <a:p>
            <a:pPr defTabSz="683250" eaLnBrk="1" fontAlgn="auto" hangingPunct="1">
              <a:spcBef>
                <a:spcPts val="0"/>
              </a:spcBef>
              <a:spcAft>
                <a:spcPts val="0"/>
              </a:spcAft>
            </a:pPr>
            <a:r>
              <a:rPr lang="en-GB" sz="900" dirty="0" err="1">
                <a:solidFill>
                  <a:prstClr val="black"/>
                </a:solidFill>
                <a:latin typeface="HelvNeue Light for IBM"/>
                <a:ea typeface="+mn-ea"/>
                <a:cs typeface="Arial" pitchFamily="34" charset="0"/>
              </a:rPr>
              <a:t>SaaS</a:t>
            </a:r>
            <a:r>
              <a:rPr lang="en-GB" sz="900" dirty="0">
                <a:solidFill>
                  <a:prstClr val="black"/>
                </a:solidFill>
                <a:latin typeface="HelvNeue Light for IBM"/>
                <a:ea typeface="+mn-ea"/>
                <a:cs typeface="Arial" pitchFamily="34" charset="0"/>
              </a:rPr>
              <a:t> Service includes hosting + consultancy services + link to Watson for Cognitive RPA</a:t>
            </a:r>
          </a:p>
        </p:txBody>
      </p:sp>
      <p:sp>
        <p:nvSpPr>
          <p:cNvPr id="14" name="TextBox 13"/>
          <p:cNvSpPr txBox="1"/>
          <p:nvPr/>
        </p:nvSpPr>
        <p:spPr>
          <a:xfrm>
            <a:off x="1467531" y="2731939"/>
            <a:ext cx="1937657" cy="369328"/>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900" dirty="0">
                <a:solidFill>
                  <a:prstClr val="black"/>
                </a:solidFill>
                <a:latin typeface="HelvNeue Light for IBM"/>
                <a:ea typeface="+mn-ea"/>
                <a:cs typeface="Arial" pitchFamily="34" charset="0"/>
              </a:rPr>
              <a:t>SAP, Identity Administration, Project Management Tasks etc.</a:t>
            </a:r>
          </a:p>
        </p:txBody>
      </p:sp>
      <p:sp>
        <p:nvSpPr>
          <p:cNvPr id="15" name="TextBox 14"/>
          <p:cNvSpPr txBox="1"/>
          <p:nvPr/>
        </p:nvSpPr>
        <p:spPr>
          <a:xfrm>
            <a:off x="1467389" y="1296635"/>
            <a:ext cx="2331522" cy="507828"/>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900" dirty="0">
                <a:solidFill>
                  <a:prstClr val="black"/>
                </a:solidFill>
                <a:latin typeface="HelvNeue Light for IBM"/>
                <a:ea typeface="+mn-ea"/>
                <a:cs typeface="Arial" pitchFamily="34" charset="0"/>
              </a:rPr>
              <a:t>Increasing efficiency and performance where business processes have been outsourced to IBM.</a:t>
            </a:r>
          </a:p>
        </p:txBody>
      </p:sp>
      <p:sp>
        <p:nvSpPr>
          <p:cNvPr id="17" name="TextBox 16"/>
          <p:cNvSpPr txBox="1"/>
          <p:nvPr/>
        </p:nvSpPr>
        <p:spPr>
          <a:xfrm>
            <a:off x="5787797" y="3720685"/>
            <a:ext cx="2038598" cy="369328"/>
          </a:xfrm>
          <a:prstGeom prst="rect">
            <a:avLst/>
          </a:prstGeom>
          <a:noFill/>
        </p:spPr>
        <p:txBody>
          <a:bodyPr wrap="square" lIns="89189" tIns="44594" rIns="89189" bIns="44594" rtlCol="0">
            <a:spAutoFit/>
          </a:bodyPr>
          <a:lstStyle/>
          <a:p>
            <a:pPr defTabSz="683250" eaLnBrk="1" fontAlgn="auto" hangingPunct="1">
              <a:spcBef>
                <a:spcPts val="0"/>
              </a:spcBef>
              <a:spcAft>
                <a:spcPts val="0"/>
              </a:spcAft>
            </a:pPr>
            <a:r>
              <a:rPr lang="en-GB" sz="900" dirty="0">
                <a:solidFill>
                  <a:prstClr val="black"/>
                </a:solidFill>
                <a:latin typeface="HelvNeue Light for IBM"/>
                <a:ea typeface="+mn-ea"/>
                <a:cs typeface="Arial" pitchFamily="34" charset="0"/>
              </a:rPr>
              <a:t>Finance, Resource Administration, Procurement &amp; Asset Management</a:t>
            </a:r>
          </a:p>
        </p:txBody>
      </p:sp>
      <p:pic>
        <p:nvPicPr>
          <p:cNvPr id="13317" name="Picture 5" descr="C:\Users\IBM_ADMIN\AppData\Local\Microsoft\Windows\Temporary Internet Files\Content.IE5\6S1E331O\admirable_design_engrenag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777" y="911932"/>
            <a:ext cx="1002457" cy="860398"/>
          </a:xfrm>
          <a:prstGeom prst="rect">
            <a:avLst/>
          </a:prstGeom>
          <a:noFill/>
          <a:extLst>
            <a:ext uri="{909E8E84-426E-40DD-AFC4-6F175D3DCCD1}">
              <a14:hiddenFill xmlns:a14="http://schemas.microsoft.com/office/drawing/2010/main">
                <a:solidFill>
                  <a:srgbClr val="FFFFFF"/>
                </a:solidFill>
              </a14:hiddenFill>
            </a:ext>
          </a:extLst>
        </p:spPr>
      </p:pic>
      <p:pic>
        <p:nvPicPr>
          <p:cNvPr id="13319" name="Picture 7" descr="C:\Users\IBM_ADMIN\AppData\Local\Microsoft\Windows\Temporary Internet Files\Content.IE5\0BAUX706\IBM-logo-blu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9168" y="3390901"/>
            <a:ext cx="649287" cy="649287"/>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9" descr="https://w3-connections.ibm.com/files/form/anonymous/api/library/cbb19f2a-f090-4283-a887-022d3a28859c/document/7adee816-c8ef-4952-b255-139374e5f697/media/RPAbusiness.png"/>
          <p:cNvSpPr>
            <a:spLocks noChangeAspect="1" noChangeArrowheads="1"/>
          </p:cNvSpPr>
          <p:nvPr/>
        </p:nvSpPr>
        <p:spPr bwMode="auto">
          <a:xfrm>
            <a:off x="155575" y="-432707"/>
            <a:ext cx="1238250" cy="914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189" tIns="44594" rIns="89189" bIns="44594" numCol="1" anchor="t" anchorCtr="0" compatLnSpc="1">
            <a:prstTxWarp prst="textNoShape">
              <a:avLst/>
            </a:prstTxWarp>
          </a:bodyPr>
          <a:lstStyle/>
          <a:p>
            <a:pPr defTabSz="683250" eaLnBrk="1" fontAlgn="auto" hangingPunct="1">
              <a:spcBef>
                <a:spcPts val="0"/>
              </a:spcBef>
              <a:spcAft>
                <a:spcPts val="0"/>
              </a:spcAft>
            </a:pPr>
            <a:endParaRPr lang="en-GB">
              <a:solidFill>
                <a:prstClr val="black"/>
              </a:solidFill>
              <a:latin typeface="HelvNeue Light for IBM"/>
              <a:ea typeface="+mn-ea"/>
              <a:cs typeface="Arial" pitchFamily="34" charset="0"/>
            </a:endParaRPr>
          </a:p>
        </p:txBody>
      </p:sp>
      <p:sp>
        <p:nvSpPr>
          <p:cNvPr id="19" name="AutoShape 11" descr="https://w3-connections.ibm.com/files/form/anonymous/api/library/cbb19f2a-f090-4283-a887-022d3a28859c/document/7adee816-c8ef-4952-b255-139374e5f697/media/RPAbusiness.png"/>
          <p:cNvSpPr>
            <a:spLocks noChangeAspect="1" noChangeArrowheads="1"/>
          </p:cNvSpPr>
          <p:nvPr/>
        </p:nvSpPr>
        <p:spPr bwMode="auto">
          <a:xfrm>
            <a:off x="308528" y="-280307"/>
            <a:ext cx="1238250" cy="914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189" tIns="44594" rIns="89189" bIns="44594" numCol="1" anchor="t" anchorCtr="0" compatLnSpc="1">
            <a:prstTxWarp prst="textNoShape">
              <a:avLst/>
            </a:prstTxWarp>
          </a:bodyPr>
          <a:lstStyle/>
          <a:p>
            <a:pPr defTabSz="683250" eaLnBrk="1" fontAlgn="auto" hangingPunct="1">
              <a:spcBef>
                <a:spcPts val="0"/>
              </a:spcBef>
              <a:spcAft>
                <a:spcPts val="0"/>
              </a:spcAft>
            </a:pPr>
            <a:endParaRPr lang="en-GB">
              <a:solidFill>
                <a:prstClr val="black"/>
              </a:solidFill>
              <a:latin typeface="HelvNeue Light for IBM"/>
              <a:ea typeface="+mn-ea"/>
              <a:cs typeface="Arial" pitchFamily="34" charset="0"/>
            </a:endParaRPr>
          </a:p>
        </p:txBody>
      </p:sp>
      <p:sp>
        <p:nvSpPr>
          <p:cNvPr id="20" name="AutoShape 14" descr="https://w3-connections.ibm.com/files/form/anonymous/api/library/cbb19f2a-f090-4283-a887-022d3a28859c/document/7adee816-c8ef-4952-b255-139374e5f697/media/RPAbusiness.png"/>
          <p:cNvSpPr>
            <a:spLocks noChangeAspect="1" noChangeArrowheads="1"/>
          </p:cNvSpPr>
          <p:nvPr/>
        </p:nvSpPr>
        <p:spPr bwMode="auto">
          <a:xfrm>
            <a:off x="460375" y="-127907"/>
            <a:ext cx="1238250" cy="914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189" tIns="44594" rIns="89189" bIns="44594" numCol="1" anchor="t" anchorCtr="0" compatLnSpc="1">
            <a:prstTxWarp prst="textNoShape">
              <a:avLst/>
            </a:prstTxWarp>
          </a:bodyPr>
          <a:lstStyle/>
          <a:p>
            <a:pPr defTabSz="683250" eaLnBrk="1" fontAlgn="auto" hangingPunct="1">
              <a:spcBef>
                <a:spcPts val="0"/>
              </a:spcBef>
              <a:spcAft>
                <a:spcPts val="0"/>
              </a:spcAft>
            </a:pPr>
            <a:endParaRPr lang="en-GB">
              <a:solidFill>
                <a:prstClr val="black"/>
              </a:solidFill>
              <a:latin typeface="HelvNeue Light for IBM"/>
              <a:ea typeface="+mn-ea"/>
              <a:cs typeface="Arial" pitchFamily="34" charset="0"/>
            </a:endParaRPr>
          </a:p>
        </p:txBody>
      </p:sp>
      <p:sp>
        <p:nvSpPr>
          <p:cNvPr id="21" name="AutoShape 16" descr="https://w3-connections.ibm.com/files/form/anonymous/api/library/cbb19f2a-f090-4283-a887-022d3a28859c/document/7adee816-c8ef-4952-b255-139374e5f697/media/RPAbusiness.png"/>
          <p:cNvSpPr>
            <a:spLocks noChangeAspect="1" noChangeArrowheads="1"/>
          </p:cNvSpPr>
          <p:nvPr/>
        </p:nvSpPr>
        <p:spPr bwMode="auto">
          <a:xfrm>
            <a:off x="613453" y="24492"/>
            <a:ext cx="1238250" cy="914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189" tIns="44594" rIns="89189" bIns="44594" numCol="1" anchor="t" anchorCtr="0" compatLnSpc="1">
            <a:prstTxWarp prst="textNoShape">
              <a:avLst/>
            </a:prstTxWarp>
          </a:bodyPr>
          <a:lstStyle/>
          <a:p>
            <a:pPr defTabSz="683250" eaLnBrk="1" fontAlgn="auto" hangingPunct="1">
              <a:spcBef>
                <a:spcPts val="0"/>
              </a:spcBef>
              <a:spcAft>
                <a:spcPts val="0"/>
              </a:spcAft>
            </a:pPr>
            <a:endParaRPr lang="en-GB">
              <a:solidFill>
                <a:prstClr val="black"/>
              </a:solidFill>
              <a:latin typeface="HelvNeue Light for IBM"/>
              <a:ea typeface="+mn-ea"/>
              <a:cs typeface="Arial" pitchFamily="34" charset="0"/>
            </a:endParaRPr>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4606" y="1476712"/>
            <a:ext cx="962356" cy="718103"/>
          </a:xfrm>
          <a:prstGeom prst="rect">
            <a:avLst/>
          </a:prstGeom>
          <a:noFill/>
        </p:spPr>
      </p:pic>
      <p:pic>
        <p:nvPicPr>
          <p:cNvPr id="13330" name="Picture 18" descr="C:\Users\IBM_ADMIN\AppData\Local\Microsoft\Windows\Temporary Internet Files\Content.IE5\0RIOQA8N\Gnome-mime-application-vnd.ms-excel.svg[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0053" y="2286003"/>
            <a:ext cx="800099" cy="800099"/>
          </a:xfrm>
          <a:prstGeom prst="rect">
            <a:avLst/>
          </a:prstGeom>
          <a:noFill/>
          <a:extLst>
            <a:ext uri="{909E8E84-426E-40DD-AFC4-6F175D3DCCD1}">
              <a14:hiddenFill xmlns:a14="http://schemas.microsoft.com/office/drawing/2010/main">
                <a:solidFill>
                  <a:srgbClr val="FFFFFF"/>
                </a:solidFill>
              </a14:hiddenFill>
            </a:ext>
          </a:extLst>
        </p:spPr>
      </p:pic>
      <p:pic>
        <p:nvPicPr>
          <p:cNvPr id="13331" name="Picture 19" descr="C:\Users\IBM_ADMIN\AppData\Local\Microsoft\Windows\Temporary Internet Files\Content.IE5\0BAUX706\network[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835" y="3869159"/>
            <a:ext cx="952500"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24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algn="ctr"/>
            <a:r>
              <a:rPr lang="en-GB" dirty="0"/>
              <a:t>What did we do?</a:t>
            </a:r>
          </a:p>
        </p:txBody>
      </p:sp>
    </p:spTree>
    <p:extLst>
      <p:ext uri="{BB962C8B-B14F-4D97-AF65-F5344CB8AC3E}">
        <p14:creationId xmlns:p14="http://schemas.microsoft.com/office/powerpoint/2010/main" val="681571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3" y="219077"/>
            <a:ext cx="3133044" cy="290849"/>
          </a:xfrm>
          <a:noFill/>
          <a:ln>
            <a:noFill/>
          </a:ln>
        </p:spPr>
        <p:txBody>
          <a:bodyPr vert="horz" wrap="square" lIns="0" tIns="0" rIns="0" bIns="0" numCol="1" anchor="t" anchorCtr="0" compatLnSpc="1">
            <a:prstTxWarp prst="textNoShape">
              <a:avLst/>
            </a:prstTxWarp>
            <a:spAutoFit/>
          </a:bodyPr>
          <a:lstStyle/>
          <a:p>
            <a:pPr>
              <a:buClr>
                <a:srgbClr val="6D6E70"/>
              </a:buClr>
              <a:buSzPct val="90000"/>
              <a:buFont typeface="Wingdings" panose="05000000000000000000" pitchFamily="2" charset="2"/>
              <a:buNone/>
            </a:pPr>
            <a:r>
              <a:rPr lang="en-GB" sz="2100" dirty="0">
                <a:latin typeface="Arial" charset="0"/>
                <a:cs typeface="Arial" charset="0"/>
              </a:rPr>
              <a:t>Expectations of RPA</a:t>
            </a:r>
          </a:p>
        </p:txBody>
      </p:sp>
      <p:sp>
        <p:nvSpPr>
          <p:cNvPr id="3" name="Slide Number Placeholder 2"/>
          <p:cNvSpPr>
            <a:spLocks noGrp="1"/>
          </p:cNvSpPr>
          <p:nvPr>
            <p:ph type="sldNum" sz="quarter" idx="10"/>
          </p:nvPr>
        </p:nvSpPr>
        <p:spPr/>
        <p:txBody>
          <a:bodyPr/>
          <a:lstStyle/>
          <a:p>
            <a:fld id="{FE1A5EB6-3972-2F41-B085-6CF7E23328C9}" type="slidenum">
              <a:rPr lang="en-US" altLang="en-US" smtClean="0"/>
              <a:pPr/>
              <a:t>7</a:t>
            </a:fld>
            <a:endParaRPr lang="en-US" altLang="en-US"/>
          </a:p>
        </p:txBody>
      </p:sp>
      <p:sp>
        <p:nvSpPr>
          <p:cNvPr id="4" name="TextBox 3"/>
          <p:cNvSpPr txBox="1"/>
          <p:nvPr/>
        </p:nvSpPr>
        <p:spPr>
          <a:xfrm>
            <a:off x="6029324" y="3295269"/>
            <a:ext cx="2590800" cy="646328"/>
          </a:xfrm>
          <a:prstGeom prst="rect">
            <a:avLst/>
          </a:prstGeom>
          <a:noFill/>
        </p:spPr>
        <p:txBody>
          <a:bodyPr wrap="square" lIns="90286" tIns="45142" rIns="90286" bIns="45142" rtlCol="0">
            <a:spAutoFit/>
          </a:bodyPr>
          <a:lstStyle/>
          <a:p>
            <a:pPr defTabSz="684746" eaLnBrk="1" fontAlgn="auto" hangingPunct="1">
              <a:spcBef>
                <a:spcPts val="0"/>
              </a:spcBef>
              <a:spcAft>
                <a:spcPts val="0"/>
              </a:spcAft>
            </a:pPr>
            <a:r>
              <a:rPr lang="en-US" sz="1200" b="1" dirty="0">
                <a:solidFill>
                  <a:prstClr val="black"/>
                </a:solidFill>
                <a:latin typeface="HelvNeue Light for IBM"/>
                <a:ea typeface="+mn-ea"/>
                <a:cs typeface="Arial" pitchFamily="34" charset="0"/>
              </a:rPr>
              <a:t>Ease of Enablement:</a:t>
            </a:r>
            <a:r>
              <a:rPr lang="en-US" sz="1200" dirty="0">
                <a:solidFill>
                  <a:prstClr val="black"/>
                </a:solidFill>
                <a:latin typeface="HelvNeue Light for IBM"/>
                <a:ea typeface="+mn-ea"/>
                <a:cs typeface="Arial" pitchFamily="34" charset="0"/>
              </a:rPr>
              <a:t>  content development, education, documentation, roadmap</a:t>
            </a:r>
          </a:p>
        </p:txBody>
      </p:sp>
      <p:pic>
        <p:nvPicPr>
          <p:cNvPr id="13321"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339" y="851187"/>
            <a:ext cx="902145" cy="75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2" name="Picture 10" descr="C:\Users\IBM_ADMIN\AppData\Local\Microsoft\Windows\Temporary Internet Files\Content.IE5\Z7JQN4T5\Benchmark-Chart[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1" y="3981659"/>
            <a:ext cx="1455962" cy="1019175"/>
          </a:xfrm>
          <a:prstGeom prst="rect">
            <a:avLst/>
          </a:prstGeom>
          <a:noFill/>
          <a:extLst>
            <a:ext uri="{909E8E84-426E-40DD-AFC4-6F175D3DCCD1}">
              <a14:hiddenFill xmlns:a14="http://schemas.microsoft.com/office/drawing/2010/main">
                <a:solidFill>
                  <a:srgbClr val="FFFFFF"/>
                </a:solidFill>
              </a14:hiddenFill>
            </a:ext>
          </a:extLst>
        </p:spPr>
      </p:pic>
      <p:pic>
        <p:nvPicPr>
          <p:cNvPr id="13323" name="Picture 11" descr="C:\Users\IBM_ADMIN\AppData\Local\Microsoft\Windows\Temporary Internet Files\Content.IE5\5CHAX11I\img-secure[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8" y="3025909"/>
            <a:ext cx="1154113" cy="1154113"/>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1390" y="2007211"/>
            <a:ext cx="515937" cy="307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5" name="Picture 13" descr="C:\Users\IBM_ADMIN\AppData\Local\Microsoft\Windows\Temporary Internet Files\Content.IE5\Z7JQN4T5\ok[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37100" y="933450"/>
            <a:ext cx="838164" cy="7334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5576" y="2063158"/>
            <a:ext cx="1190797" cy="71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533525" y="2047875"/>
            <a:ext cx="2343150" cy="646328"/>
          </a:xfrm>
          <a:prstGeom prst="rect">
            <a:avLst/>
          </a:prstGeom>
          <a:noFill/>
        </p:spPr>
        <p:txBody>
          <a:bodyPr wrap="square" lIns="90286" tIns="45142" rIns="90286" bIns="45142" rtlCol="0">
            <a:spAutoFit/>
          </a:bodyPr>
          <a:lstStyle/>
          <a:p>
            <a:pPr defTabSz="684746" eaLnBrk="1" fontAlgn="auto" hangingPunct="1">
              <a:spcBef>
                <a:spcPts val="0"/>
              </a:spcBef>
              <a:spcAft>
                <a:spcPts val="0"/>
              </a:spcAft>
            </a:pPr>
            <a:r>
              <a:rPr lang="en-US" sz="1200" b="1" dirty="0">
                <a:solidFill>
                  <a:prstClr val="black"/>
                </a:solidFill>
                <a:latin typeface="HelvNeue Light for IBM"/>
                <a:ea typeface="+mn-ea"/>
                <a:cs typeface="Arial" pitchFamily="34" charset="0"/>
              </a:rPr>
              <a:t>Resilient: </a:t>
            </a:r>
            <a:r>
              <a:rPr lang="en-US" sz="1200" dirty="0">
                <a:solidFill>
                  <a:prstClr val="black"/>
                </a:solidFill>
                <a:latin typeface="HelvNeue Light for IBM"/>
                <a:ea typeface="+mn-ea"/>
                <a:cs typeface="Arial" pitchFamily="34" charset="0"/>
              </a:rPr>
              <a:t>any failure of robots to execute will render essential work undone. </a:t>
            </a:r>
          </a:p>
        </p:txBody>
      </p:sp>
      <p:sp>
        <p:nvSpPr>
          <p:cNvPr id="8" name="TextBox 7"/>
          <p:cNvSpPr txBox="1"/>
          <p:nvPr/>
        </p:nvSpPr>
        <p:spPr>
          <a:xfrm>
            <a:off x="1533527" y="867442"/>
            <a:ext cx="2314575" cy="830994"/>
          </a:xfrm>
          <a:prstGeom prst="rect">
            <a:avLst/>
          </a:prstGeom>
          <a:noFill/>
        </p:spPr>
        <p:txBody>
          <a:bodyPr wrap="square" lIns="90286" tIns="45142" rIns="90286" bIns="45142" rtlCol="0">
            <a:spAutoFit/>
          </a:bodyPr>
          <a:lstStyle/>
          <a:p>
            <a:pPr defTabSz="684746" eaLnBrk="1" fontAlgn="auto" hangingPunct="1">
              <a:spcBef>
                <a:spcPts val="0"/>
              </a:spcBef>
              <a:spcAft>
                <a:spcPts val="0"/>
              </a:spcAft>
            </a:pPr>
            <a:r>
              <a:rPr lang="en-US" sz="1200" b="1" dirty="0">
                <a:solidFill>
                  <a:prstClr val="black"/>
                </a:solidFill>
                <a:latin typeface="HelvNeue Light for IBM"/>
                <a:ea typeface="+mn-ea"/>
                <a:cs typeface="Arial" pitchFamily="34" charset="0"/>
              </a:rPr>
              <a:t>Enterprise strength: </a:t>
            </a:r>
            <a:r>
              <a:rPr lang="en-US" sz="1200" dirty="0">
                <a:solidFill>
                  <a:prstClr val="black"/>
                </a:solidFill>
                <a:latin typeface="HelvNeue Light for IBM"/>
                <a:ea typeface="+mn-ea"/>
                <a:cs typeface="Arial" pitchFamily="34" charset="0"/>
              </a:rPr>
              <a:t>run in the Data Center and be monitored like any other enterprise application</a:t>
            </a:r>
          </a:p>
        </p:txBody>
      </p:sp>
      <p:sp>
        <p:nvSpPr>
          <p:cNvPr id="10" name="Rectangle 9"/>
          <p:cNvSpPr/>
          <p:nvPr/>
        </p:nvSpPr>
        <p:spPr>
          <a:xfrm>
            <a:off x="1552575" y="4233046"/>
            <a:ext cx="2476500" cy="646328"/>
          </a:xfrm>
          <a:prstGeom prst="rect">
            <a:avLst/>
          </a:prstGeom>
        </p:spPr>
        <p:txBody>
          <a:bodyPr wrap="square" lIns="90286" tIns="45142" rIns="90286" bIns="45142">
            <a:spAutoFit/>
          </a:bodyPr>
          <a:lstStyle/>
          <a:p>
            <a:pPr defTabSz="684746" eaLnBrk="1" fontAlgn="auto" hangingPunct="1">
              <a:spcBef>
                <a:spcPts val="0"/>
              </a:spcBef>
              <a:spcAft>
                <a:spcPts val="0"/>
              </a:spcAft>
            </a:pPr>
            <a:r>
              <a:rPr lang="en-US" sz="1200" b="1" dirty="0">
                <a:solidFill>
                  <a:prstClr val="black"/>
                </a:solidFill>
                <a:latin typeface="HelvNeue Light for IBM"/>
                <a:ea typeface="+mn-ea"/>
                <a:cs typeface="Arial" pitchFamily="34" charset="0"/>
              </a:rPr>
              <a:t>Scalable: </a:t>
            </a:r>
            <a:r>
              <a:rPr lang="en-US" sz="1200" dirty="0">
                <a:solidFill>
                  <a:prstClr val="black"/>
                </a:solidFill>
                <a:latin typeface="HelvNeue Light for IBM"/>
                <a:ea typeface="+mn-ea"/>
                <a:cs typeface="Arial" pitchFamily="34" charset="0"/>
              </a:rPr>
              <a:t>to allow tasks to be executed faster by applying more robots if required.</a:t>
            </a:r>
          </a:p>
        </p:txBody>
      </p:sp>
      <p:sp>
        <p:nvSpPr>
          <p:cNvPr id="29" name="Rectangle 28"/>
          <p:cNvSpPr/>
          <p:nvPr/>
        </p:nvSpPr>
        <p:spPr>
          <a:xfrm>
            <a:off x="1533525" y="3080118"/>
            <a:ext cx="2343150" cy="1015660"/>
          </a:xfrm>
          <a:prstGeom prst="rect">
            <a:avLst/>
          </a:prstGeom>
        </p:spPr>
        <p:txBody>
          <a:bodyPr wrap="square" lIns="90286" tIns="45142" rIns="90286" bIns="45142">
            <a:spAutoFit/>
          </a:bodyPr>
          <a:lstStyle/>
          <a:p>
            <a:pPr defTabSz="684746" eaLnBrk="1" fontAlgn="auto" hangingPunct="1">
              <a:spcBef>
                <a:spcPts val="0"/>
              </a:spcBef>
              <a:spcAft>
                <a:spcPts val="0"/>
              </a:spcAft>
            </a:pPr>
            <a:r>
              <a:rPr lang="en-US" sz="1200" b="1" dirty="0">
                <a:solidFill>
                  <a:prstClr val="black"/>
                </a:solidFill>
                <a:latin typeface="HelvNeue Light for IBM"/>
                <a:ea typeface="+mn-ea"/>
                <a:cs typeface="Arial" pitchFamily="34" charset="0"/>
              </a:rPr>
              <a:t>Secure: </a:t>
            </a:r>
            <a:r>
              <a:rPr lang="en-US" sz="1200" dirty="0">
                <a:solidFill>
                  <a:prstClr val="black"/>
                </a:solidFill>
                <a:latin typeface="HelvNeue Light for IBM"/>
                <a:ea typeface="+mn-ea"/>
                <a:cs typeface="Arial" pitchFamily="34" charset="0"/>
              </a:rPr>
              <a:t>so as not to compromise any security or business compliance regulations</a:t>
            </a:r>
          </a:p>
          <a:p>
            <a:pPr marL="285211" indent="-285211" defTabSz="684746" eaLnBrk="1" fontAlgn="auto" hangingPunct="1">
              <a:spcBef>
                <a:spcPts val="0"/>
              </a:spcBef>
              <a:spcAft>
                <a:spcPts val="0"/>
              </a:spcAft>
              <a:buFont typeface="Arial" pitchFamily="34" charset="0"/>
              <a:buChar char="•"/>
            </a:pPr>
            <a:endParaRPr lang="en-US" sz="1200" dirty="0">
              <a:solidFill>
                <a:prstClr val="black"/>
              </a:solidFill>
              <a:latin typeface="HelvNeue Light for IBM"/>
              <a:ea typeface="+mn-ea"/>
              <a:cs typeface="Arial" pitchFamily="34" charset="0"/>
            </a:endParaRPr>
          </a:p>
        </p:txBody>
      </p:sp>
      <p:sp>
        <p:nvSpPr>
          <p:cNvPr id="12" name="Rectangle 11"/>
          <p:cNvSpPr/>
          <p:nvPr/>
        </p:nvSpPr>
        <p:spPr>
          <a:xfrm>
            <a:off x="6029325" y="971353"/>
            <a:ext cx="2886076" cy="830994"/>
          </a:xfrm>
          <a:prstGeom prst="rect">
            <a:avLst/>
          </a:prstGeom>
        </p:spPr>
        <p:txBody>
          <a:bodyPr wrap="square" lIns="90286" tIns="45142" rIns="90286" bIns="45142">
            <a:spAutoFit/>
          </a:bodyPr>
          <a:lstStyle/>
          <a:p>
            <a:pPr defTabSz="684746" eaLnBrk="1" fontAlgn="auto" hangingPunct="1">
              <a:spcBef>
                <a:spcPts val="0"/>
              </a:spcBef>
              <a:spcAft>
                <a:spcPts val="0"/>
              </a:spcAft>
            </a:pPr>
            <a:r>
              <a:rPr lang="en-US" sz="1200" b="1" dirty="0">
                <a:solidFill>
                  <a:prstClr val="black"/>
                </a:solidFill>
                <a:latin typeface="HelvNeue Light for IBM"/>
                <a:ea typeface="+mn-ea"/>
                <a:cs typeface="Arial" pitchFamily="34" charset="0"/>
              </a:rPr>
              <a:t>Reliable: </a:t>
            </a:r>
            <a:r>
              <a:rPr lang="en-US" sz="1200" dirty="0">
                <a:solidFill>
                  <a:prstClr val="black"/>
                </a:solidFill>
                <a:latin typeface="HelvNeue Light for IBM"/>
                <a:ea typeface="+mn-ea"/>
                <a:cs typeface="Arial" pitchFamily="34" charset="0"/>
              </a:rPr>
              <a:t>allow the development of reliable robots that are resilient to issues encountered during the execution of the process</a:t>
            </a:r>
          </a:p>
        </p:txBody>
      </p:sp>
      <p:sp>
        <p:nvSpPr>
          <p:cNvPr id="13" name="Rectangle 12"/>
          <p:cNvSpPr/>
          <p:nvPr/>
        </p:nvSpPr>
        <p:spPr>
          <a:xfrm>
            <a:off x="6029400" y="2122773"/>
            <a:ext cx="3095625" cy="830994"/>
          </a:xfrm>
          <a:prstGeom prst="rect">
            <a:avLst/>
          </a:prstGeom>
        </p:spPr>
        <p:txBody>
          <a:bodyPr wrap="square" lIns="90286" tIns="45142" rIns="90286" bIns="45142">
            <a:spAutoFit/>
          </a:bodyPr>
          <a:lstStyle/>
          <a:p>
            <a:pPr defTabSz="684746" eaLnBrk="1" fontAlgn="auto" hangingPunct="1">
              <a:spcBef>
                <a:spcPts val="0"/>
              </a:spcBef>
              <a:spcAft>
                <a:spcPts val="0"/>
              </a:spcAft>
            </a:pPr>
            <a:r>
              <a:rPr lang="en-US" sz="1200" b="1" dirty="0">
                <a:solidFill>
                  <a:prstClr val="black"/>
                </a:solidFill>
                <a:latin typeface="HelvNeue Light for IBM"/>
                <a:ea typeface="+mn-ea"/>
                <a:cs typeface="Arial" pitchFamily="34" charset="0"/>
              </a:rPr>
              <a:t>Reusable: </a:t>
            </a:r>
            <a:r>
              <a:rPr lang="en-US" sz="1200" dirty="0">
                <a:solidFill>
                  <a:prstClr val="black"/>
                </a:solidFill>
                <a:latin typeface="HelvNeue Light for IBM"/>
                <a:ea typeface="+mn-ea"/>
                <a:cs typeface="Arial" pitchFamily="34" charset="0"/>
              </a:rPr>
              <a:t>content reusable across multiple instances of the same process, and content components reusable across different processes</a:t>
            </a:r>
          </a:p>
        </p:txBody>
      </p:sp>
      <p:pic>
        <p:nvPicPr>
          <p:cNvPr id="13332" name="Picture 20" descr="C:\Users\IBM_ADMIN\AppData\Local\Microsoft\Windows\Temporary Internet Files\Content.IE5\H6DY2LVV\559px-Gartner_Hype_Cycle.svg[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34018" y="3050139"/>
            <a:ext cx="1474130" cy="957261"/>
          </a:xfrm>
          <a:prstGeom prst="rect">
            <a:avLst/>
          </a:prstGeom>
          <a:noFill/>
          <a:extLst>
            <a:ext uri="{909E8E84-426E-40DD-AFC4-6F175D3DCCD1}">
              <a14:hiddenFill xmlns:a14="http://schemas.microsoft.com/office/drawing/2010/main">
                <a:solidFill>
                  <a:srgbClr val="FFFFFF"/>
                </a:solidFill>
              </a14:hiddenFill>
            </a:ext>
          </a:extLst>
        </p:spPr>
      </p:pic>
      <p:pic>
        <p:nvPicPr>
          <p:cNvPr id="13333" name="Picture 21" descr="C:\Users\IBM_ADMIN\AppData\Local\Microsoft\Windows\Temporary Internet Files\Content.IE5\6S1E331O\money2[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05350" y="4295775"/>
            <a:ext cx="628650" cy="62865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6029324" y="4371726"/>
            <a:ext cx="2590800" cy="461662"/>
          </a:xfrm>
          <a:prstGeom prst="rect">
            <a:avLst/>
          </a:prstGeom>
          <a:noFill/>
        </p:spPr>
        <p:txBody>
          <a:bodyPr wrap="square" lIns="90286" tIns="45142" rIns="90286" bIns="45142" rtlCol="0">
            <a:spAutoFit/>
          </a:bodyPr>
          <a:lstStyle/>
          <a:p>
            <a:pPr defTabSz="684746" eaLnBrk="1" fontAlgn="auto" hangingPunct="1">
              <a:spcBef>
                <a:spcPts val="0"/>
              </a:spcBef>
              <a:spcAft>
                <a:spcPts val="0"/>
              </a:spcAft>
            </a:pPr>
            <a:r>
              <a:rPr lang="en-US" sz="1200" b="1" dirty="0">
                <a:solidFill>
                  <a:prstClr val="black"/>
                </a:solidFill>
                <a:latin typeface="HelvNeue Light for IBM"/>
                <a:ea typeface="+mn-ea"/>
                <a:cs typeface="Arial" pitchFamily="34" charset="0"/>
              </a:rPr>
              <a:t>Cost justified:</a:t>
            </a:r>
            <a:r>
              <a:rPr lang="en-US" sz="1200" dirty="0">
                <a:solidFill>
                  <a:prstClr val="black"/>
                </a:solidFill>
                <a:latin typeface="HelvNeue Light for IBM"/>
                <a:ea typeface="+mn-ea"/>
                <a:cs typeface="Arial" pitchFamily="34" charset="0"/>
              </a:rPr>
              <a:t>  the TCO vs. benefit has to be positive</a:t>
            </a:r>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701" y="2076238"/>
            <a:ext cx="962356" cy="718103"/>
          </a:xfrm>
          <a:prstGeom prst="rect">
            <a:avLst/>
          </a:prstGeom>
          <a:noFill/>
        </p:spPr>
      </p:pic>
    </p:spTree>
    <p:extLst>
      <p:ext uri="{BB962C8B-B14F-4D97-AF65-F5344CB8AC3E}">
        <p14:creationId xmlns:p14="http://schemas.microsoft.com/office/powerpoint/2010/main" val="315554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AA42FDE-FDA0-4F76-8FE4-582EB7DB00A8}" type="slidenum">
              <a:rPr lang="en-US" smtClean="0"/>
              <a:pPr>
                <a:defRPr/>
              </a:pPr>
              <a:t>8</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525" y="506962"/>
            <a:ext cx="3497510" cy="463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bwMode="auto">
          <a:xfrm>
            <a:off x="117104" y="84246"/>
            <a:ext cx="8001641"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buClr>
                <a:srgbClr val="6D6E70"/>
              </a:buClr>
              <a:buSzPct val="90000"/>
              <a:buFont typeface="Wingdings" panose="05000000000000000000" pitchFamily="2" charset="2"/>
              <a:buNone/>
              <a:defRPr sz="2400">
                <a:solidFill>
                  <a:srgbClr val="191919"/>
                </a:solidFill>
                <a:latin typeface="Arial" charset="0"/>
                <a:ea typeface="+mj-ea"/>
                <a:cs typeface="Arial" charset="0"/>
              </a:defRPr>
            </a:lvl1pPr>
            <a:lvl2pPr eaLnBrk="0" hangingPunct="0">
              <a:defRPr sz="2800">
                <a:solidFill>
                  <a:srgbClr val="191919"/>
                </a:solidFill>
                <a:cs typeface="Arial" pitchFamily="34" charset="0"/>
              </a:defRPr>
            </a:lvl2pPr>
            <a:lvl3pPr eaLnBrk="0" hangingPunct="0">
              <a:defRPr sz="2800">
                <a:solidFill>
                  <a:srgbClr val="191919"/>
                </a:solidFill>
                <a:cs typeface="Arial" pitchFamily="34" charset="0"/>
              </a:defRPr>
            </a:lvl3pPr>
            <a:lvl4pPr eaLnBrk="0" hangingPunct="0">
              <a:defRPr sz="2800">
                <a:solidFill>
                  <a:srgbClr val="191919"/>
                </a:solidFill>
                <a:cs typeface="Arial" pitchFamily="34" charset="0"/>
              </a:defRPr>
            </a:lvl4pPr>
            <a:lvl5pPr eaLnBrk="0" hangingPunct="0">
              <a:defRPr sz="2800">
                <a:solidFill>
                  <a:srgbClr val="191919"/>
                </a:solidFill>
                <a:cs typeface="Arial" pitchFamily="34" charset="0"/>
              </a:defRPr>
            </a:lvl5pPr>
            <a:lvl6pPr marL="457200" fontAlgn="base">
              <a:lnSpc>
                <a:spcPct val="90000"/>
              </a:lnSpc>
              <a:spcBef>
                <a:spcPct val="0"/>
              </a:spcBef>
              <a:spcAft>
                <a:spcPct val="0"/>
              </a:spcAft>
              <a:defRPr sz="2800">
                <a:solidFill>
                  <a:srgbClr val="191919"/>
                </a:solidFill>
                <a:latin typeface="HelvNeue Light for IBM" pitchFamily="34" charset="0"/>
              </a:defRPr>
            </a:lvl6pPr>
            <a:lvl7pPr marL="914400" fontAlgn="base">
              <a:lnSpc>
                <a:spcPct val="90000"/>
              </a:lnSpc>
              <a:spcBef>
                <a:spcPct val="0"/>
              </a:spcBef>
              <a:spcAft>
                <a:spcPct val="0"/>
              </a:spcAft>
              <a:defRPr sz="2800">
                <a:solidFill>
                  <a:srgbClr val="191919"/>
                </a:solidFill>
                <a:latin typeface="HelvNeue Light for IBM" pitchFamily="34" charset="0"/>
              </a:defRPr>
            </a:lvl7pPr>
            <a:lvl8pPr marL="1371600" fontAlgn="base">
              <a:lnSpc>
                <a:spcPct val="90000"/>
              </a:lnSpc>
              <a:spcBef>
                <a:spcPct val="0"/>
              </a:spcBef>
              <a:spcAft>
                <a:spcPct val="0"/>
              </a:spcAft>
              <a:defRPr sz="2800">
                <a:solidFill>
                  <a:srgbClr val="191919"/>
                </a:solidFill>
                <a:latin typeface="HelvNeue Light for IBM" pitchFamily="34" charset="0"/>
              </a:defRPr>
            </a:lvl8pPr>
            <a:lvl9pPr marL="1828800" fontAlgn="base">
              <a:lnSpc>
                <a:spcPct val="90000"/>
              </a:lnSpc>
              <a:spcBef>
                <a:spcPct val="0"/>
              </a:spcBef>
              <a:spcAft>
                <a:spcPct val="0"/>
              </a:spcAft>
              <a:defRPr sz="2800">
                <a:solidFill>
                  <a:srgbClr val="191919"/>
                </a:solidFill>
                <a:latin typeface="HelvNeue Light for IBM" pitchFamily="34" charset="0"/>
              </a:defRPr>
            </a:lvl9pPr>
          </a:lstStyle>
          <a:p>
            <a:pPr defTabSz="683369" fontAlgn="auto">
              <a:spcBef>
                <a:spcPts val="0"/>
              </a:spcBef>
              <a:spcAft>
                <a:spcPts val="0"/>
              </a:spcAft>
            </a:pPr>
            <a:r>
              <a:rPr lang="en-GB" sz="1800" dirty="0"/>
              <a:t>A lot of Architecture – Dual Site, ESX, NSX, Fully Managed  etc</a:t>
            </a:r>
            <a:r>
              <a:rPr lang="en-GB" dirty="0"/>
              <a:t>.</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232" y="595890"/>
            <a:ext cx="3894173" cy="4014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487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5AA42FDE-FDA0-4F76-8FE4-582EB7DB00A8}" type="slidenum">
              <a:rPr lang="en-US" smtClean="0"/>
              <a:pPr>
                <a:defRPr/>
              </a:pPr>
              <a:t>9</a:t>
            </a:fld>
            <a:endParaRPr lang="en-US"/>
          </a:p>
        </p:txBody>
      </p:sp>
      <p:sp>
        <p:nvSpPr>
          <p:cNvPr id="3" name="Title 1"/>
          <p:cNvSpPr txBox="1">
            <a:spLocks/>
          </p:cNvSpPr>
          <p:nvPr/>
        </p:nvSpPr>
        <p:spPr bwMode="auto">
          <a:xfrm>
            <a:off x="116955" y="84246"/>
            <a:ext cx="3902152" cy="581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buClr>
                <a:srgbClr val="6D6E70"/>
              </a:buClr>
              <a:buSzPct val="90000"/>
              <a:buFont typeface="Wingdings" panose="05000000000000000000" pitchFamily="2" charset="2"/>
              <a:buNone/>
              <a:defRPr sz="2400">
                <a:solidFill>
                  <a:srgbClr val="191919"/>
                </a:solidFill>
                <a:latin typeface="Arial" charset="0"/>
                <a:ea typeface="+mj-ea"/>
                <a:cs typeface="Arial" charset="0"/>
              </a:defRPr>
            </a:lvl1pPr>
            <a:lvl2pPr eaLnBrk="0" hangingPunct="0">
              <a:defRPr sz="2800">
                <a:solidFill>
                  <a:srgbClr val="191919"/>
                </a:solidFill>
                <a:cs typeface="Arial" pitchFamily="34" charset="0"/>
              </a:defRPr>
            </a:lvl2pPr>
            <a:lvl3pPr eaLnBrk="0" hangingPunct="0">
              <a:defRPr sz="2800">
                <a:solidFill>
                  <a:srgbClr val="191919"/>
                </a:solidFill>
                <a:cs typeface="Arial" pitchFamily="34" charset="0"/>
              </a:defRPr>
            </a:lvl3pPr>
            <a:lvl4pPr eaLnBrk="0" hangingPunct="0">
              <a:defRPr sz="2800">
                <a:solidFill>
                  <a:srgbClr val="191919"/>
                </a:solidFill>
                <a:cs typeface="Arial" pitchFamily="34" charset="0"/>
              </a:defRPr>
            </a:lvl4pPr>
            <a:lvl5pPr eaLnBrk="0" hangingPunct="0">
              <a:defRPr sz="2800">
                <a:solidFill>
                  <a:srgbClr val="191919"/>
                </a:solidFill>
                <a:cs typeface="Arial" pitchFamily="34" charset="0"/>
              </a:defRPr>
            </a:lvl5pPr>
            <a:lvl6pPr marL="457200" fontAlgn="base">
              <a:lnSpc>
                <a:spcPct val="90000"/>
              </a:lnSpc>
              <a:spcBef>
                <a:spcPct val="0"/>
              </a:spcBef>
              <a:spcAft>
                <a:spcPct val="0"/>
              </a:spcAft>
              <a:defRPr sz="2800">
                <a:solidFill>
                  <a:srgbClr val="191919"/>
                </a:solidFill>
                <a:latin typeface="HelvNeue Light for IBM" pitchFamily="34" charset="0"/>
              </a:defRPr>
            </a:lvl6pPr>
            <a:lvl7pPr marL="914400" fontAlgn="base">
              <a:lnSpc>
                <a:spcPct val="90000"/>
              </a:lnSpc>
              <a:spcBef>
                <a:spcPct val="0"/>
              </a:spcBef>
              <a:spcAft>
                <a:spcPct val="0"/>
              </a:spcAft>
              <a:defRPr sz="2800">
                <a:solidFill>
                  <a:srgbClr val="191919"/>
                </a:solidFill>
                <a:latin typeface="HelvNeue Light for IBM" pitchFamily="34" charset="0"/>
              </a:defRPr>
            </a:lvl7pPr>
            <a:lvl8pPr marL="1371600" fontAlgn="base">
              <a:lnSpc>
                <a:spcPct val="90000"/>
              </a:lnSpc>
              <a:spcBef>
                <a:spcPct val="0"/>
              </a:spcBef>
              <a:spcAft>
                <a:spcPct val="0"/>
              </a:spcAft>
              <a:defRPr sz="2800">
                <a:solidFill>
                  <a:srgbClr val="191919"/>
                </a:solidFill>
                <a:latin typeface="HelvNeue Light for IBM" pitchFamily="34" charset="0"/>
              </a:defRPr>
            </a:lvl8pPr>
            <a:lvl9pPr marL="1828800" fontAlgn="base">
              <a:lnSpc>
                <a:spcPct val="90000"/>
              </a:lnSpc>
              <a:spcBef>
                <a:spcPct val="0"/>
              </a:spcBef>
              <a:spcAft>
                <a:spcPct val="0"/>
              </a:spcAft>
              <a:defRPr sz="2800">
                <a:solidFill>
                  <a:srgbClr val="191919"/>
                </a:solidFill>
                <a:latin typeface="HelvNeue Light for IBM" pitchFamily="34" charset="0"/>
              </a:defRPr>
            </a:lvl9pPr>
          </a:lstStyle>
          <a:p>
            <a:pPr defTabSz="683250">
              <a:lnSpc>
                <a:spcPct val="90000"/>
              </a:lnSpc>
            </a:pPr>
            <a:r>
              <a:rPr lang="en-GB" sz="2100" dirty="0"/>
              <a:t>A lot of Organisational Enablement</a:t>
            </a:r>
          </a:p>
        </p:txBody>
      </p:sp>
      <p:sp>
        <p:nvSpPr>
          <p:cNvPr id="4" name="Rounded Rectangle 3"/>
          <p:cNvSpPr/>
          <p:nvPr/>
        </p:nvSpPr>
        <p:spPr bwMode="auto">
          <a:xfrm>
            <a:off x="1371745" y="3600450"/>
            <a:ext cx="1044933" cy="628650"/>
          </a:xfrm>
          <a:prstGeom prst="round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5" name="Rounded Rectangle 4"/>
          <p:cNvSpPr/>
          <p:nvPr/>
        </p:nvSpPr>
        <p:spPr bwMode="auto">
          <a:xfrm>
            <a:off x="2591560" y="3600450"/>
            <a:ext cx="1044933" cy="628650"/>
          </a:xfrm>
          <a:prstGeom prst="round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6" name="Rounded Rectangle 5"/>
          <p:cNvSpPr/>
          <p:nvPr/>
        </p:nvSpPr>
        <p:spPr bwMode="auto">
          <a:xfrm>
            <a:off x="3810145" y="3600450"/>
            <a:ext cx="1044933" cy="628650"/>
          </a:xfrm>
          <a:prstGeom prst="roundRect">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145" y="2457450"/>
            <a:ext cx="26920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817" y="3657744"/>
            <a:ext cx="217694" cy="26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819" y="571500"/>
            <a:ext cx="2911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7810" y="1943100"/>
            <a:ext cx="2514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5398" y="3135086"/>
            <a:ext cx="333335" cy="46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152" y="971550"/>
            <a:ext cx="31591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8802" y="3657600"/>
            <a:ext cx="236035"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53161" y="2801110"/>
            <a:ext cx="1532567" cy="2077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Pipeline Manager (*)</a:t>
            </a:r>
          </a:p>
        </p:txBody>
      </p:sp>
      <p:pic>
        <p:nvPicPr>
          <p:cNvPr id="1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70991" y="3662414"/>
            <a:ext cx="251412" cy="370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617" y="2343150"/>
            <a:ext cx="2514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7620" y="1943100"/>
            <a:ext cx="2514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5151" y="2343150"/>
            <a:ext cx="2514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5410202" y="2686668"/>
            <a:ext cx="1671891" cy="3462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Small Central Global Development Team</a:t>
            </a:r>
          </a:p>
        </p:txBody>
      </p:sp>
      <p:sp>
        <p:nvSpPr>
          <p:cNvPr id="21" name="TextBox 20"/>
          <p:cNvSpPr txBox="1"/>
          <p:nvPr/>
        </p:nvSpPr>
        <p:spPr>
          <a:xfrm>
            <a:off x="229191" y="1315067"/>
            <a:ext cx="1114596" cy="4847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Delivery Execution Owners (of to be automated)</a:t>
            </a:r>
          </a:p>
        </p:txBody>
      </p:sp>
      <p:sp>
        <p:nvSpPr>
          <p:cNvPr id="22" name="TextBox 21"/>
          <p:cNvSpPr txBox="1"/>
          <p:nvPr/>
        </p:nvSpPr>
        <p:spPr>
          <a:xfrm>
            <a:off x="4648817" y="972312"/>
            <a:ext cx="1253918" cy="2077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Lead Architect</a:t>
            </a:r>
          </a:p>
        </p:txBody>
      </p:sp>
      <p:sp>
        <p:nvSpPr>
          <p:cNvPr id="23" name="Rectangular Callout 22"/>
          <p:cNvSpPr/>
          <p:nvPr/>
        </p:nvSpPr>
        <p:spPr bwMode="auto">
          <a:xfrm>
            <a:off x="6020561" y="457818"/>
            <a:ext cx="2716823" cy="800101"/>
          </a:xfrm>
          <a:prstGeom prst="wedgeRectCallout">
            <a:avLst>
              <a:gd name="adj1" fmla="val -69149"/>
              <a:gd name="adj2" fmla="val -11857"/>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010" tIns="33476" rIns="67010" bIns="33476" numCol="1" rtlCol="0" anchor="ctr" anchorCtr="0" compatLnSpc="1">
            <a:prstTxWarp prst="textNoShape">
              <a:avLst/>
            </a:prstTxWarp>
          </a:bodyPr>
          <a:lstStyle/>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End to end architecture.</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Infrastructure deployment patterns, SoftLayer, appliances, shared capabilities etc.</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Centralised implementations.</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Oversight of Security Architecture.</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Oversight of Network connectivity etc.</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Establishing the support model etc.</a:t>
            </a:r>
          </a:p>
        </p:txBody>
      </p:sp>
      <p:pic>
        <p:nvPicPr>
          <p:cNvPr id="24"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4216" y="3886200"/>
            <a:ext cx="209511"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00817" y="3886200"/>
            <a:ext cx="209511"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48617" y="3886200"/>
            <a:ext cx="209511"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2616" y="3886200"/>
            <a:ext cx="209511"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39217" y="3886200"/>
            <a:ext cx="209511"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817180" y="3584123"/>
            <a:ext cx="1114596" cy="3462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BAU Run Process Managers</a:t>
            </a:r>
          </a:p>
        </p:txBody>
      </p:sp>
      <p:pic>
        <p:nvPicPr>
          <p:cNvPr id="30" name="Picture 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29883" y="558066"/>
            <a:ext cx="325090" cy="39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2820017" y="972167"/>
            <a:ext cx="1741553" cy="4847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Program Manager and Project Manager</a:t>
            </a:r>
          </a:p>
          <a:p>
            <a:pPr algn="ctr" defTabSz="683454" fontAlgn="auto">
              <a:spcBef>
                <a:spcPts val="0"/>
              </a:spcBef>
              <a:spcAft>
                <a:spcPts val="0"/>
              </a:spcAft>
            </a:pPr>
            <a:endParaRPr lang="en-GB" sz="900" dirty="0">
              <a:solidFill>
                <a:srgbClr val="000000"/>
              </a:solidFill>
              <a:latin typeface="HelvNeue Light for IBM"/>
              <a:ea typeface="+mn-ea"/>
              <a:cs typeface="Arial" pitchFamily="34" charset="0"/>
            </a:endParaRPr>
          </a:p>
        </p:txBody>
      </p:sp>
      <p:sp>
        <p:nvSpPr>
          <p:cNvPr id="32" name="TextBox 31"/>
          <p:cNvSpPr txBox="1"/>
          <p:nvPr/>
        </p:nvSpPr>
        <p:spPr>
          <a:xfrm>
            <a:off x="1282410" y="3273881"/>
            <a:ext cx="3665765" cy="3462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Franchised Development Groups – Self service automation creation </a:t>
            </a:r>
          </a:p>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(at a Service Line, LOB, Geo or IMT level)</a:t>
            </a:r>
          </a:p>
        </p:txBody>
      </p:sp>
      <p:sp>
        <p:nvSpPr>
          <p:cNvPr id="33" name="Rectangular Callout 32"/>
          <p:cNvSpPr/>
          <p:nvPr/>
        </p:nvSpPr>
        <p:spPr bwMode="auto">
          <a:xfrm>
            <a:off x="7087215" y="1543050"/>
            <a:ext cx="1811217" cy="1314450"/>
          </a:xfrm>
          <a:prstGeom prst="wedgeRectCallout">
            <a:avLst>
              <a:gd name="adj1" fmla="val -66781"/>
              <a:gd name="adj2" fmla="val -8060"/>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010" tIns="33476" rIns="67010" bIns="33476" numCol="1" rtlCol="0" anchor="ctr" anchorCtr="0" compatLnSpc="1">
            <a:prstTxWarp prst="textNoShape">
              <a:avLst/>
            </a:prstTxWarp>
          </a:bodyPr>
          <a:lstStyle/>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Responsible for getting started quickly on globally re-usable use cases, and those with big value</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Responsible for mentoring the Franchises on their developments</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Development of re-usable Objects for the Franchises (and validation of objects that the Franchises recommend to share)</a:t>
            </a:r>
          </a:p>
        </p:txBody>
      </p:sp>
      <p:sp>
        <p:nvSpPr>
          <p:cNvPr id="34" name="Rectangular Callout 33"/>
          <p:cNvSpPr/>
          <p:nvPr/>
        </p:nvSpPr>
        <p:spPr bwMode="auto">
          <a:xfrm>
            <a:off x="7675044" y="3020807"/>
            <a:ext cx="1396094" cy="481693"/>
          </a:xfrm>
          <a:prstGeom prst="wedgeRectCallout">
            <a:avLst>
              <a:gd name="adj1" fmla="val -63542"/>
              <a:gd name="adj2" fmla="val -9155"/>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010" tIns="33476" rIns="67010" bIns="33476" numCol="1" rtlCol="0" anchor="ctr" anchorCtr="0" compatLnSpc="1">
            <a:prstTxWarp prst="textNoShape">
              <a:avLst/>
            </a:prstTxWarp>
          </a:bodyPr>
          <a:lstStyle/>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Responsible for the care and maintenance of in production automations.</a:t>
            </a:r>
          </a:p>
        </p:txBody>
      </p:sp>
      <p:pic>
        <p:nvPicPr>
          <p:cNvPr id="35"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96218" y="4260659"/>
            <a:ext cx="271951" cy="295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048001" y="4374858"/>
            <a:ext cx="271951" cy="295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8"/>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01018" y="4489773"/>
            <a:ext cx="271951" cy="295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2210416" y="4784959"/>
            <a:ext cx="1950540" cy="3462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Delivery Execution Owners (of to be automated)</a:t>
            </a:r>
          </a:p>
        </p:txBody>
      </p:sp>
      <p:sp>
        <p:nvSpPr>
          <p:cNvPr id="39" name="Up-Down Arrow 38"/>
          <p:cNvSpPr/>
          <p:nvPr/>
        </p:nvSpPr>
        <p:spPr bwMode="auto">
          <a:xfrm>
            <a:off x="762760" y="1820637"/>
            <a:ext cx="208987" cy="522514"/>
          </a:xfrm>
          <a:prstGeom prst="upDownArrow">
            <a:avLst/>
          </a:prstGeom>
          <a:solidFill>
            <a:schemeClr val="accent1"/>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40" name="Left-Right Arrow 39"/>
          <p:cNvSpPr/>
          <p:nvPr/>
        </p:nvSpPr>
        <p:spPr bwMode="auto">
          <a:xfrm rot="671030">
            <a:off x="1200352" y="1554074"/>
            <a:ext cx="4222752" cy="159553"/>
          </a:xfrm>
          <a:prstGeom prst="leftRightArrow">
            <a:avLst/>
          </a:prstGeom>
          <a:solidFill>
            <a:schemeClr val="accent1"/>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41" name="Left-Right Arrow 40"/>
          <p:cNvSpPr/>
          <p:nvPr/>
        </p:nvSpPr>
        <p:spPr bwMode="auto">
          <a:xfrm rot="21183098">
            <a:off x="1140361" y="2461927"/>
            <a:ext cx="4222752" cy="159553"/>
          </a:xfrm>
          <a:prstGeom prst="leftRightArrow">
            <a:avLst/>
          </a:prstGeom>
          <a:solidFill>
            <a:schemeClr val="accent1"/>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42" name="Down Arrow 41"/>
          <p:cNvSpPr/>
          <p:nvPr/>
        </p:nvSpPr>
        <p:spPr bwMode="auto">
          <a:xfrm rot="19067903">
            <a:off x="6525313" y="2897967"/>
            <a:ext cx="150574" cy="842449"/>
          </a:xfrm>
          <a:prstGeom prst="downArrow">
            <a:avLst/>
          </a:prstGeom>
          <a:solidFill>
            <a:srgbClr val="92D050"/>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43" name="Down Arrow 42"/>
          <p:cNvSpPr/>
          <p:nvPr/>
        </p:nvSpPr>
        <p:spPr bwMode="auto">
          <a:xfrm rot="16200000">
            <a:off x="5917402" y="3036861"/>
            <a:ext cx="130630" cy="1602229"/>
          </a:xfrm>
          <a:prstGeom prst="downArrow">
            <a:avLst/>
          </a:prstGeom>
          <a:solidFill>
            <a:srgbClr val="92D050"/>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44" name="Left-Right Arrow 43"/>
          <p:cNvSpPr/>
          <p:nvPr/>
        </p:nvSpPr>
        <p:spPr bwMode="auto">
          <a:xfrm rot="19827110">
            <a:off x="3512740" y="4386459"/>
            <a:ext cx="746610" cy="170609"/>
          </a:xfrm>
          <a:prstGeom prst="leftRightArrow">
            <a:avLst/>
          </a:prstGeom>
          <a:solidFill>
            <a:schemeClr val="accent1"/>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45" name="Left-Right Arrow 44"/>
          <p:cNvSpPr/>
          <p:nvPr/>
        </p:nvSpPr>
        <p:spPr bwMode="auto">
          <a:xfrm rot="12325457">
            <a:off x="1993876" y="4395189"/>
            <a:ext cx="746610" cy="170609"/>
          </a:xfrm>
          <a:prstGeom prst="leftRightArrow">
            <a:avLst/>
          </a:prstGeom>
          <a:solidFill>
            <a:schemeClr val="accent1"/>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46" name="Left-Right Arrow 45"/>
          <p:cNvSpPr/>
          <p:nvPr/>
        </p:nvSpPr>
        <p:spPr bwMode="auto">
          <a:xfrm rot="19384000">
            <a:off x="4510862" y="2776095"/>
            <a:ext cx="1245627" cy="179367"/>
          </a:xfrm>
          <a:prstGeom prst="leftRightArrow">
            <a:avLst/>
          </a:prstGeom>
          <a:solidFill>
            <a:srgbClr val="FFFF00"/>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47" name="Rectangular Callout 46"/>
          <p:cNvSpPr/>
          <p:nvPr/>
        </p:nvSpPr>
        <p:spPr bwMode="auto">
          <a:xfrm>
            <a:off x="4419601" y="4343402"/>
            <a:ext cx="2368513" cy="742950"/>
          </a:xfrm>
          <a:prstGeom prst="wedgeRectCallout">
            <a:avLst>
              <a:gd name="adj1" fmla="val -56026"/>
              <a:gd name="adj2" fmla="val -62446"/>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010" tIns="33476" rIns="67010" bIns="33476" numCol="1" rtlCol="0" anchor="ctr" anchorCtr="0" compatLnSpc="1">
            <a:prstTxWarp prst="textNoShape">
              <a:avLst/>
            </a:prstTxWarp>
          </a:bodyPr>
          <a:lstStyle/>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Working locally, in control of their own destiny should mean the role is less required.</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Franchises may choose to appoint their own if this proves not to be the case.</a:t>
            </a:r>
          </a:p>
        </p:txBody>
      </p:sp>
      <p:sp>
        <p:nvSpPr>
          <p:cNvPr id="48" name="Rectangular Callout 47"/>
          <p:cNvSpPr/>
          <p:nvPr/>
        </p:nvSpPr>
        <p:spPr bwMode="auto">
          <a:xfrm>
            <a:off x="1461880" y="1546514"/>
            <a:ext cx="2368513" cy="836399"/>
          </a:xfrm>
          <a:prstGeom prst="wedgeRectCallout">
            <a:avLst>
              <a:gd name="adj1" fmla="val -64105"/>
              <a:gd name="adj2" fmla="val 83761"/>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010" tIns="33476" rIns="67010" bIns="33476" numCol="1" rtlCol="0" anchor="ctr" anchorCtr="0" compatLnSpc="1">
            <a:prstTxWarp prst="textNoShape">
              <a:avLst/>
            </a:prstTxWarp>
          </a:bodyPr>
          <a:lstStyle/>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Responsible for talking to delivery teams</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Gathering use cases</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Managing the scorecard</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Getting questions answered</a:t>
            </a:r>
          </a:p>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One initially (a service increases other may be needed per Geo or IMT will depend on how much gets franchised)</a:t>
            </a:r>
          </a:p>
        </p:txBody>
      </p:sp>
      <p:sp>
        <p:nvSpPr>
          <p:cNvPr id="49" name="Rectangular Callout 48"/>
          <p:cNvSpPr/>
          <p:nvPr/>
        </p:nvSpPr>
        <p:spPr bwMode="auto">
          <a:xfrm>
            <a:off x="2667001" y="2686050"/>
            <a:ext cx="1671891" cy="285750"/>
          </a:xfrm>
          <a:prstGeom prst="wedgeRectCallout">
            <a:avLst>
              <a:gd name="adj1" fmla="val 82071"/>
              <a:gd name="adj2" fmla="val -8813"/>
            </a:avLst>
          </a:prstGeom>
          <a:solidFill>
            <a:srgbClr val="FFFFFF"/>
          </a:solidFill>
          <a:ln w="952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7010" tIns="33476" rIns="67010" bIns="33476" numCol="1" rtlCol="0" anchor="ctr" anchorCtr="0" compatLnSpc="1">
            <a:prstTxWarp prst="textNoShape">
              <a:avLst/>
            </a:prstTxWarp>
          </a:bodyPr>
          <a:lstStyle/>
          <a:p>
            <a:pPr marL="85437" indent="-85437" defTabSz="683454" eaLnBrk="1" fontAlgn="auto" hangingPunct="1">
              <a:spcBef>
                <a:spcPts val="0"/>
              </a:spcBef>
              <a:spcAft>
                <a:spcPts val="0"/>
              </a:spcAft>
              <a:buFont typeface="Wingdings" pitchFamily="2" charset="2"/>
              <a:buChar char="§"/>
            </a:pPr>
            <a:r>
              <a:rPr lang="en-GB" sz="800" dirty="0">
                <a:solidFill>
                  <a:srgbClr val="000000"/>
                </a:solidFill>
                <a:latin typeface="HelvNeue Light for IBM"/>
                <a:ea typeface="+mn-ea"/>
                <a:cs typeface="Arial" pitchFamily="34" charset="0"/>
              </a:rPr>
              <a:t>Mentoring, reuse and Common Object exchange</a:t>
            </a:r>
          </a:p>
        </p:txBody>
      </p:sp>
      <p:sp>
        <p:nvSpPr>
          <p:cNvPr id="50" name="Left-Right Arrow 49"/>
          <p:cNvSpPr/>
          <p:nvPr/>
        </p:nvSpPr>
        <p:spPr bwMode="auto">
          <a:xfrm rot="14261972">
            <a:off x="923605" y="3033130"/>
            <a:ext cx="404065" cy="204472"/>
          </a:xfrm>
          <a:prstGeom prst="leftRightArrow">
            <a:avLst/>
          </a:prstGeom>
          <a:solidFill>
            <a:srgbClr val="FFFF00"/>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fontAlgn="auto" hangingPunct="1">
              <a:spcBef>
                <a:spcPts val="0"/>
              </a:spcBef>
              <a:spcAft>
                <a:spcPts val="0"/>
              </a:spcAft>
              <a:buFont typeface="Wingdings" pitchFamily="2" charset="2"/>
              <a:buChar char="§"/>
            </a:pPr>
            <a:endParaRPr lang="en-GB" sz="1100">
              <a:solidFill>
                <a:srgbClr val="000000"/>
              </a:solidFill>
              <a:latin typeface="HelvNeue Light for IBM"/>
              <a:ea typeface="+mn-ea"/>
              <a:cs typeface="Arial" pitchFamily="34" charset="0"/>
            </a:endParaRPr>
          </a:p>
        </p:txBody>
      </p:sp>
      <p:sp>
        <p:nvSpPr>
          <p:cNvPr id="51" name="TextBox 50"/>
          <p:cNvSpPr txBox="1"/>
          <p:nvPr/>
        </p:nvSpPr>
        <p:spPr>
          <a:xfrm>
            <a:off x="1219817" y="3029712"/>
            <a:ext cx="1880878" cy="2077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Pipeline &amp; Results Tracking</a:t>
            </a:r>
          </a:p>
        </p:txBody>
      </p:sp>
      <p:sp>
        <p:nvSpPr>
          <p:cNvPr id="52" name="Flowchart: Magnetic Disk 51"/>
          <p:cNvSpPr/>
          <p:nvPr/>
        </p:nvSpPr>
        <p:spPr bwMode="auto">
          <a:xfrm>
            <a:off x="4914095" y="2595672"/>
            <a:ext cx="456855" cy="478466"/>
          </a:xfrm>
          <a:prstGeom prst="flowChartMagneticDisk">
            <a:avLst/>
          </a:prstGeom>
          <a:solidFill>
            <a:srgbClr val="FFFF00"/>
          </a:solidFill>
          <a:ln w="9525" cap="flat" cmpd="sng" algn="ctr">
            <a:solidFill>
              <a:srgbClr val="000000"/>
            </a:solidFill>
            <a:prstDash val="solid"/>
            <a:round/>
            <a:headEnd type="none" w="med" len="med"/>
            <a:tailEnd type="none" w="med" len="med"/>
          </a:ln>
          <a:effectLst/>
          <a:extLst/>
        </p:spPr>
        <p:txBody>
          <a:bodyPr vert="horz" wrap="square" lIns="67010" tIns="33476" rIns="67010" bIns="33476" numCol="1" rtlCol="0" anchor="ctr" anchorCtr="0" compatLnSpc="1">
            <a:prstTxWarp prst="textNoShape">
              <a:avLst/>
            </a:prstTxWarp>
          </a:bodyPr>
          <a:lstStyle/>
          <a:p>
            <a:pPr marL="85437" indent="-85437" algn="ctr" defTabSz="683454" eaLnBrk="1" hangingPunct="1">
              <a:lnSpc>
                <a:spcPct val="90000"/>
              </a:lnSpc>
              <a:buFont typeface="Wingdings" pitchFamily="2" charset="2"/>
              <a:buChar char="§"/>
            </a:pPr>
            <a:endParaRPr lang="en-GB" sz="1100">
              <a:solidFill>
                <a:prstClr val="black"/>
              </a:solidFill>
              <a:ea typeface="+mn-ea"/>
              <a:cs typeface="Arial" pitchFamily="34" charset="0"/>
            </a:endParaRPr>
          </a:p>
        </p:txBody>
      </p:sp>
      <p:pic>
        <p:nvPicPr>
          <p:cNvPr id="55"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87817" y="4037972"/>
            <a:ext cx="2514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7625" y="4438021"/>
            <a:ext cx="2514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7626" y="4037972"/>
            <a:ext cx="2514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5160" y="4438021"/>
            <a:ext cx="251412"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7157357" y="4797868"/>
            <a:ext cx="1671891" cy="3462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RPA Hosting Support Organisation</a:t>
            </a:r>
          </a:p>
        </p:txBody>
      </p:sp>
      <p:sp>
        <p:nvSpPr>
          <p:cNvPr id="60" name="TextBox 59"/>
          <p:cNvSpPr txBox="1"/>
          <p:nvPr/>
        </p:nvSpPr>
        <p:spPr>
          <a:xfrm>
            <a:off x="7818665" y="3720327"/>
            <a:ext cx="1671891" cy="2077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RPA Service </a:t>
            </a:r>
            <a:r>
              <a:rPr lang="en-GB" sz="900" dirty="0" err="1">
                <a:solidFill>
                  <a:srgbClr val="000000"/>
                </a:solidFill>
                <a:latin typeface="HelvNeue Light for IBM"/>
                <a:ea typeface="+mn-ea"/>
                <a:cs typeface="Arial" pitchFamily="34" charset="0"/>
              </a:rPr>
              <a:t>Mgr</a:t>
            </a:r>
            <a:endParaRPr lang="en-GB" sz="900" dirty="0">
              <a:solidFill>
                <a:srgbClr val="000000"/>
              </a:solidFill>
              <a:latin typeface="HelvNeue Light for IBM"/>
              <a:ea typeface="+mn-ea"/>
              <a:cs typeface="Arial" pitchFamily="34" charset="0"/>
            </a:endParaRPr>
          </a:p>
        </p:txBody>
      </p:sp>
      <p:pic>
        <p:nvPicPr>
          <p:cNvPr id="3074" name="Picture 2" descr="C:\Users\IBM_ADMIN\AppData\Local\Microsoft\Windows\Temporary Internet Files\Content.IE5\298I4T34\large-fence-gate-roadsign-0-13195[1].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390085" y="3127904"/>
            <a:ext cx="377148" cy="33394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C:\Users\IBM_ADMIN\AppData\Local\Microsoft\Windows\Temporary Internet Files\Content.IE5\298I4T34\large-fence-gate-roadsign-0-13195[1].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58928" y="3634914"/>
            <a:ext cx="377148" cy="33394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5009" y="562175"/>
            <a:ext cx="319368" cy="376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6572" y="141194"/>
            <a:ext cx="26920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4305917" y="181537"/>
            <a:ext cx="1741553" cy="346249"/>
          </a:xfrm>
          <a:prstGeom prst="rect">
            <a:avLst/>
          </a:prstGeom>
          <a:noFill/>
        </p:spPr>
        <p:txBody>
          <a:bodyPr wrap="square" lIns="67010" tIns="33476" rIns="67010" bIns="33476" rtlCol="0">
            <a:spAutoFit/>
          </a:bodyPr>
          <a:lstStyle/>
          <a:p>
            <a:pPr algn="ctr" defTabSz="683454" fontAlgn="auto">
              <a:spcBef>
                <a:spcPts val="0"/>
              </a:spcBef>
              <a:spcAft>
                <a:spcPts val="0"/>
              </a:spcAft>
            </a:pPr>
            <a:r>
              <a:rPr lang="en-GB" sz="900" dirty="0">
                <a:solidFill>
                  <a:srgbClr val="000000"/>
                </a:solidFill>
                <a:latin typeface="HelvNeue Light for IBM"/>
                <a:ea typeface="+mn-ea"/>
                <a:cs typeface="Arial" pitchFamily="34" charset="0"/>
              </a:rPr>
              <a:t>Executive Sponsor</a:t>
            </a:r>
          </a:p>
          <a:p>
            <a:pPr algn="ctr" defTabSz="683454" fontAlgn="auto">
              <a:spcBef>
                <a:spcPts val="0"/>
              </a:spcBef>
              <a:spcAft>
                <a:spcPts val="0"/>
              </a:spcAft>
            </a:pPr>
            <a:endParaRPr lang="en-GB" sz="900" dirty="0">
              <a:solidFill>
                <a:srgbClr val="000000"/>
              </a:solidFill>
              <a:latin typeface="HelvNeue Light for IBM"/>
              <a:ea typeface="+mn-ea"/>
              <a:cs typeface="Arial" pitchFamily="34" charset="0"/>
            </a:endParaRPr>
          </a:p>
        </p:txBody>
      </p:sp>
    </p:spTree>
    <p:extLst>
      <p:ext uri="{BB962C8B-B14F-4D97-AF65-F5344CB8AC3E}">
        <p14:creationId xmlns:p14="http://schemas.microsoft.com/office/powerpoint/2010/main" val="2197713660"/>
      </p:ext>
    </p:extLst>
  </p:cSld>
  <p:clrMapOvr>
    <a:masterClrMapping/>
  </p:clrMapOvr>
</p:sld>
</file>

<file path=ppt/theme/theme1.xml><?xml version="1.0" encoding="utf-8"?>
<a:theme xmlns:a="http://schemas.openxmlformats.org/drawingml/2006/main" name="Office Theme">
  <a:themeElements>
    <a:clrScheme name="IBM GTS">
      <a:dk1>
        <a:sysClr val="windowText" lastClr="000000"/>
      </a:dk1>
      <a:lt1>
        <a:sysClr val="window" lastClr="FFFFFF"/>
      </a:lt1>
      <a:dk2>
        <a:srgbClr val="00649D"/>
      </a:dk2>
      <a:lt2>
        <a:srgbClr val="FFFFFF"/>
      </a:lt2>
      <a:accent1>
        <a:srgbClr val="4CC1BC"/>
      </a:accent1>
      <a:accent2>
        <a:srgbClr val="7F1C7D"/>
      </a:accent2>
      <a:accent3>
        <a:srgbClr val="F04E37"/>
      </a:accent3>
      <a:accent4>
        <a:srgbClr val="00649D"/>
      </a:accent4>
      <a:accent5>
        <a:srgbClr val="00A6A0"/>
      </a:accent5>
      <a:accent6>
        <a:srgbClr val="00B0DA"/>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9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40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2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44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50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1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2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49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3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37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8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4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0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1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2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3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4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5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6_Theme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3620</TotalTime>
  <Words>2230</Words>
  <Application>Microsoft Office PowerPoint</Application>
  <PresentationFormat>On-screen Show (16:9)</PresentationFormat>
  <Paragraphs>301</Paragraphs>
  <Slides>27</Slides>
  <Notes>7</Notes>
  <HiddenSlides>0</HiddenSlides>
  <MMClips>1</MMClips>
  <ScaleCrop>false</ScaleCrop>
  <HeadingPairs>
    <vt:vector size="8" baseType="variant">
      <vt:variant>
        <vt:lpstr>Fonts Used</vt:lpstr>
      </vt:variant>
      <vt:variant>
        <vt:i4>12</vt:i4>
      </vt:variant>
      <vt:variant>
        <vt:lpstr>Theme</vt:lpstr>
      </vt:variant>
      <vt:variant>
        <vt:i4>20</vt:i4>
      </vt:variant>
      <vt:variant>
        <vt:lpstr>Embedded OLE Servers</vt:lpstr>
      </vt:variant>
      <vt:variant>
        <vt:i4>1</vt:i4>
      </vt:variant>
      <vt:variant>
        <vt:lpstr>Slide Titles</vt:lpstr>
      </vt:variant>
      <vt:variant>
        <vt:i4>27</vt:i4>
      </vt:variant>
    </vt:vector>
  </HeadingPairs>
  <TitlesOfParts>
    <vt:vector size="60" baseType="lpstr">
      <vt:lpstr>ＭＳ Ｐゴシック</vt:lpstr>
      <vt:lpstr>ＭＳ Ｐゴシック</vt:lpstr>
      <vt:lpstr>.AppleSystemUIFont</vt:lpstr>
      <vt:lpstr>Arial</vt:lpstr>
      <vt:lpstr>Calibri</vt:lpstr>
      <vt:lpstr>Courier New</vt:lpstr>
      <vt:lpstr>Helvetica Neue</vt:lpstr>
      <vt:lpstr>HelvNeue Light for IBM</vt:lpstr>
      <vt:lpstr>IBM Eliot Sans</vt:lpstr>
      <vt:lpstr>IBM Eliot Sans Text</vt:lpstr>
      <vt:lpstr>IBM Plex Sans Regular</vt:lpstr>
      <vt:lpstr>Wingdings</vt:lpstr>
      <vt:lpstr>Office Theme</vt:lpstr>
      <vt:lpstr>28_Theme1</vt:lpstr>
      <vt:lpstr>30_Theme1</vt:lpstr>
      <vt:lpstr>31_Theme1</vt:lpstr>
      <vt:lpstr>32_Theme1</vt:lpstr>
      <vt:lpstr>33_Theme1</vt:lpstr>
      <vt:lpstr>34_Theme1</vt:lpstr>
      <vt:lpstr>35_Theme1</vt:lpstr>
      <vt:lpstr>36_Theme1</vt:lpstr>
      <vt:lpstr>39_Theme1</vt:lpstr>
      <vt:lpstr>40_Theme1</vt:lpstr>
      <vt:lpstr>42_Theme1</vt:lpstr>
      <vt:lpstr>44_Theme1</vt:lpstr>
      <vt:lpstr>50_Theme1</vt:lpstr>
      <vt:lpstr>51_Theme1</vt:lpstr>
      <vt:lpstr>52_Theme1</vt:lpstr>
      <vt:lpstr>49_Theme1</vt:lpstr>
      <vt:lpstr>53_Theme1</vt:lpstr>
      <vt:lpstr>37_Theme1</vt:lpstr>
      <vt:lpstr>4_Theme1</vt:lpstr>
      <vt:lpstr>Image</vt:lpstr>
      <vt:lpstr>Robotic Process Automation for Business Infrastructure Service</vt:lpstr>
      <vt:lpstr>PowerPoint Presentation</vt:lpstr>
      <vt:lpstr>PowerPoint Presentation</vt:lpstr>
      <vt:lpstr>Overview</vt:lpstr>
      <vt:lpstr>PowerPoint Presentation</vt:lpstr>
      <vt:lpstr>PowerPoint Presentation</vt:lpstr>
      <vt:lpstr>Expectations of RPA</vt:lpstr>
      <vt:lpstr>PowerPoint Presentation</vt:lpstr>
      <vt:lpstr>PowerPoint Presentation</vt:lpstr>
      <vt:lpstr>PowerPoint Presentation</vt:lpstr>
      <vt:lpstr>PowerPoint Presentation</vt:lpstr>
      <vt:lpstr>PowerPoint Presentation</vt:lpstr>
      <vt:lpstr>Robotic Process Automation as a Service – Focus on Content not Infrastructure</vt:lpstr>
      <vt:lpstr>Service Model</vt:lpstr>
      <vt:lpstr>Infrastructure Service Cost</vt:lpstr>
      <vt:lpstr>PowerPoint Presentation</vt:lpstr>
      <vt:lpstr>Cognitive Improves Effectiveness of Automation Solutions: email to Ticket Bridge</vt:lpstr>
      <vt:lpstr>Potential Opportunity Throughout the Business</vt:lpstr>
      <vt:lpstr>Automation Improves Effectiveness of Cognitive Solutions</vt:lpstr>
      <vt:lpstr>PowerPoint Presentation</vt:lpstr>
      <vt:lpstr>Resources</vt:lpstr>
      <vt:lpstr>Contacts</vt:lpstr>
      <vt:lpstr>PowerPoint Presentation</vt:lpstr>
      <vt:lpstr>PowerPoint Presentation</vt:lpstr>
      <vt:lpstr>PowerPoint Presentation</vt:lpstr>
      <vt:lpstr>PowerPoint Presentation</vt:lpstr>
      <vt:lpstr>RPA for Business Infrastructure Service</vt:lpstr>
    </vt:vector>
  </TitlesOfParts>
  <Company>VSA Partners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Vsa</dc:creator>
  <cp:lastModifiedBy>Michael Shallcross</cp:lastModifiedBy>
  <cp:revision>411</cp:revision>
  <dcterms:created xsi:type="dcterms:W3CDTF">2015-02-27T20:55:49Z</dcterms:created>
  <dcterms:modified xsi:type="dcterms:W3CDTF">2018-01-27T02:12:57Z</dcterms:modified>
</cp:coreProperties>
</file>